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4" r:id="rId18"/>
    <p:sldId id="270" r:id="rId19"/>
    <p:sldId id="271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43" d="100"/>
          <a:sy n="43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565EDE8-D67F-476C-97AF-BDB24B5AC98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490C3-5B36-4491-A514-E8F6AC54FEF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227AF85C-E5FC-463E-A1BC-BCF003213CC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 descr="logo_rodape_aula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5857875"/>
            <a:ext cx="1006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A6BA39-0E51-4C62-9E6B-A7A2FFED41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6" descr="logo_rodape_aula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857875"/>
            <a:ext cx="1006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1083F8-A22F-439E-B270-54F221C94F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D8517B3A-19C1-4C19-8DC0-85954391083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pic>
        <p:nvPicPr>
          <p:cNvPr id="7" name="Imagem 6" descr="logo_rodape_aula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5786438"/>
            <a:ext cx="1006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5573A96-1C17-4BB9-A04C-6612D104DAA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1BFD6-6D68-4923-9EF4-0B1A59A5F77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C13BF26-CB99-42B9-BE0B-3746688DBDF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560AB0BF-F16B-4DB1-BA91-EB9994BFAB4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74F531-DE75-4AC7-83F6-56AE3729755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1" name="Imagem 6" descr="logo_rodape_aula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786438"/>
            <a:ext cx="1006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1E261B9-B056-46DC-B148-8AAE395FA60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AC9C985C-C49C-45F4-A464-7D748C35704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D323033-52FC-46BA-96DB-CC792763921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752055" y="620688"/>
            <a:ext cx="29161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Química</a:t>
            </a:r>
            <a:endParaRPr lang="pt-BR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67744" y="1700808"/>
            <a:ext cx="4038600" cy="4453955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pt-BR" sz="6600" dirty="0" smtClean="0">
                <a:latin typeface="Mistral" pitchFamily="66" charset="0"/>
              </a:rPr>
              <a:t>SEPARAÇÃO </a:t>
            </a:r>
          </a:p>
          <a:p>
            <a:pPr lvl="1" algn="ctr">
              <a:buNone/>
            </a:pPr>
            <a:r>
              <a:rPr lang="pt-BR" sz="6600" dirty="0" smtClean="0">
                <a:latin typeface="Mistral" pitchFamily="66" charset="0"/>
              </a:rPr>
              <a:t>DE</a:t>
            </a:r>
          </a:p>
          <a:p>
            <a:pPr lvl="1" algn="ctr">
              <a:buNone/>
            </a:pPr>
            <a:r>
              <a:rPr lang="pt-BR" sz="6600" dirty="0" smtClean="0">
                <a:latin typeface="Mistral" pitchFamily="66" charset="0"/>
              </a:rPr>
              <a:t>MISTURAS</a:t>
            </a:r>
            <a:endParaRPr lang="pt-BR" sz="6600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7850188" cy="8239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4800"/>
              <a:t>Catação ou seleção manual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" y="64150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pt-BR" b="1">
              <a:latin typeface="Comic Sans MS" pitchFamily="66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447800"/>
            <a:ext cx="4195763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09600" y="2057400"/>
            <a:ext cx="2514600" cy="301307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>
                <a:latin typeface="Arial Black" pitchFamily="34" charset="0"/>
              </a:rPr>
              <a:t>Separação dos diversos materiais encontrados no lixo, com fins ambientais e econômicos.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 autoUpdateAnimBg="0"/>
      <p:bldP spid="2150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t-BR" sz="4800" smtClean="0"/>
              <a:t>Sublimação</a:t>
            </a:r>
          </a:p>
        </p:txBody>
      </p:sp>
      <p:pic>
        <p:nvPicPr>
          <p:cNvPr id="22532" name="Picture 4" descr="sublimac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700213"/>
            <a:ext cx="4167188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 smtClean="0"/>
              <a:t>Misturas Heterogêneas Sólido - Líquido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BR" sz="2800" smtClean="0"/>
              <a:t>Decantação </a:t>
            </a:r>
          </a:p>
          <a:p>
            <a:pPr eaLnBrk="1" hangingPunct="1"/>
            <a:r>
              <a:rPr lang="pt-BR" sz="2800" smtClean="0"/>
              <a:t>Centrifugação</a:t>
            </a:r>
          </a:p>
          <a:p>
            <a:pPr eaLnBrk="1" hangingPunct="1"/>
            <a:r>
              <a:rPr lang="pt-BR" sz="2800" smtClean="0"/>
              <a:t>Filtração </a:t>
            </a:r>
          </a:p>
          <a:p>
            <a:pPr eaLnBrk="1" hangingPunct="1"/>
            <a:r>
              <a:rPr lang="pt-BR" sz="2800" smtClean="0"/>
              <a:t>Sifonação</a:t>
            </a:r>
          </a:p>
        </p:txBody>
      </p:sp>
      <p:pic>
        <p:nvPicPr>
          <p:cNvPr id="23556" name="Picture 4" descr="TratamentoAguaSerrarias%5CCamacho_Agua_Final_h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1412875"/>
            <a:ext cx="2654300" cy="2006600"/>
          </a:xfrm>
          <a:noFill/>
        </p:spPr>
      </p:pic>
      <p:pic>
        <p:nvPicPr>
          <p:cNvPr id="23558" name="Picture 6" descr="filtraca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3716338"/>
            <a:ext cx="2492375" cy="2187575"/>
          </a:xfrm>
          <a:noFill/>
        </p:spPr>
      </p:pic>
      <p:pic>
        <p:nvPicPr>
          <p:cNvPr id="23560" name="Picture 8" descr="centrifugaca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3786188"/>
            <a:ext cx="360045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305800" cy="5191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800">
                <a:latin typeface="Arial Black" pitchFamily="34" charset="0"/>
              </a:rPr>
              <a:t>Decantador usado no tratamento de água          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35063"/>
            <a:ext cx="6548438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989888" cy="8239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4800"/>
              <a:t>Centrifugação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4438"/>
            <a:ext cx="7000875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501650"/>
            <a:ext cx="8001000" cy="8239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4800"/>
              <a:t>Filtração simples ou comum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1571625"/>
            <a:ext cx="414813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62000" y="2667000"/>
            <a:ext cx="2590800" cy="20415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3200">
                <a:latin typeface="Arial Black" pitchFamily="34" charset="0"/>
              </a:rPr>
              <a:t>Permite separar sólidos de líquidos.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 autoUpdateAnimBg="0"/>
      <p:bldP spid="2867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11188" y="533400"/>
            <a:ext cx="8304212" cy="8239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4800"/>
              <a:t>Filtração à vácuo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05000"/>
            <a:ext cx="58102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6200" y="2667000"/>
            <a:ext cx="419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>
                <a:latin typeface="Arial Black" pitchFamily="34" charset="0"/>
              </a:rPr>
              <a:t>Mistura a ser filtrada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2514600" y="3200400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357813" y="528637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>
                <a:latin typeface="Arial Black" pitchFamily="34" charset="0"/>
              </a:rPr>
              <a:t>Sistema de vácuo</a:t>
            </a: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 rot="-3613846">
            <a:off x="5292725" y="4746625"/>
            <a:ext cx="304800" cy="685800"/>
          </a:xfrm>
          <a:prstGeom prst="upArrow">
            <a:avLst>
              <a:gd name="adj1" fmla="val 50000"/>
              <a:gd name="adj2" fmla="val 562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6200" y="64150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pt-BR" b="1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 autoUpdateAnimBg="0"/>
      <p:bldP spid="33796" grpId="0" animBg="1" autoUpdateAnimBg="0"/>
      <p:bldP spid="33797" grpId="0" animBg="1"/>
      <p:bldP spid="33798" grpId="0" animBg="1" autoUpdateAnimBg="0"/>
      <p:bldP spid="337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t-BR" sz="4800" smtClean="0"/>
              <a:t>SINFONAÇÃO</a:t>
            </a:r>
          </a:p>
        </p:txBody>
      </p:sp>
      <p:pic>
        <p:nvPicPr>
          <p:cNvPr id="22531" name="Picture 4" descr="sifonac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133600"/>
            <a:ext cx="367188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 smtClean="0"/>
              <a:t>Misturas Heterogêneas Líquido – líquido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BR" sz="2800" smtClean="0"/>
              <a:t>Decantação</a:t>
            </a:r>
          </a:p>
          <a:p>
            <a:pPr eaLnBrk="1" hangingPunct="1">
              <a:buFontTx/>
              <a:buNone/>
            </a:pPr>
            <a:endParaRPr lang="pt-BR" sz="2800" smtClean="0"/>
          </a:p>
        </p:txBody>
      </p:sp>
      <p:pic>
        <p:nvPicPr>
          <p:cNvPr id="29708" name="Picture 12" descr="fig31qm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10275" y="1893094"/>
            <a:ext cx="1314450" cy="1600200"/>
          </a:xfrm>
          <a:noFill/>
        </p:spPr>
      </p:pic>
      <p:pic>
        <p:nvPicPr>
          <p:cNvPr id="29705" name="Picture 9" descr="separaca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420938"/>
            <a:ext cx="4568825" cy="37449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078788" cy="15557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4800"/>
              <a:t>Decantação(separando  líquidos imiscíveis)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81000" y="3962400"/>
            <a:ext cx="4191000" cy="4572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>
                <a:latin typeface="Arial Black" pitchFamily="34" charset="0"/>
              </a:rPr>
              <a:t>ampola de decantação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33400" y="2514600"/>
            <a:ext cx="3810000" cy="4572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>
                <a:latin typeface="Arial Black" pitchFamily="34" charset="0"/>
              </a:rPr>
              <a:t>Ex: água + gasolina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2484438" y="1916113"/>
            <a:ext cx="533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060575"/>
            <a:ext cx="2900363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AutoShape 7"/>
          <p:cNvSpPr>
            <a:spLocks noChangeArrowheads="1"/>
          </p:cNvSpPr>
          <p:nvPr/>
        </p:nvSpPr>
        <p:spPr bwMode="auto">
          <a:xfrm rot="-1107234">
            <a:off x="4724400" y="3733800"/>
            <a:ext cx="1752600" cy="228600"/>
          </a:xfrm>
          <a:prstGeom prst="rightArrow">
            <a:avLst>
              <a:gd name="adj1" fmla="val 50000"/>
              <a:gd name="adj2" fmla="val 191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 autoUpdateAnimBg="0"/>
      <p:bldP spid="32771" grpId="0" animBg="1" autoUpdateAnimBg="0"/>
      <p:bldP spid="32772" grpId="0" animBg="1" autoUpdateAnimBg="0"/>
      <p:bldP spid="32773" grpId="0" animBg="1"/>
      <p:bldP spid="327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pt-BR" sz="4800" smtClean="0"/>
              <a:t>Separação</a:t>
            </a:r>
            <a:r>
              <a:rPr lang="pt-BR" smtClean="0"/>
              <a:t> </a:t>
            </a:r>
            <a:r>
              <a:rPr lang="pt-BR" sz="4800" smtClean="0"/>
              <a:t>de misturas</a:t>
            </a:r>
            <a:r>
              <a:rPr lang="pt-BR" smtClean="0"/>
              <a:t> 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419850" cy="4525963"/>
          </a:xfrm>
        </p:spPr>
        <p:txBody>
          <a:bodyPr/>
          <a:lstStyle/>
          <a:p>
            <a:pPr eaLnBrk="1" hangingPunct="1"/>
            <a:r>
              <a:rPr lang="pt-BR" sz="3600" smtClean="0"/>
              <a:t>Misturas </a:t>
            </a:r>
            <a:r>
              <a:rPr lang="pt-BR" sz="4000" smtClean="0"/>
              <a:t>Heterogêneas</a:t>
            </a:r>
            <a:r>
              <a:rPr lang="pt-BR" sz="3600" smtClean="0"/>
              <a:t> </a:t>
            </a:r>
          </a:p>
          <a:p>
            <a:pPr eaLnBrk="1" hangingPunct="1"/>
            <a:r>
              <a:rPr lang="pt-BR" sz="3600" smtClean="0"/>
              <a:t>Misturas </a:t>
            </a:r>
            <a:r>
              <a:rPr lang="pt-BR" sz="4000" smtClean="0"/>
              <a:t>homogêneas</a:t>
            </a:r>
          </a:p>
        </p:txBody>
      </p:sp>
      <p:pic>
        <p:nvPicPr>
          <p:cNvPr id="2054" name="Picture 6" descr="2003_quimic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8400" y="3357563"/>
            <a:ext cx="4160838" cy="309403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 smtClean="0"/>
              <a:t>Misturas Homogêneas Sólido – líquido ou líquido – líquido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pt-BR" sz="2800" smtClean="0"/>
          </a:p>
          <a:p>
            <a:pPr eaLnBrk="1" hangingPunct="1"/>
            <a:endParaRPr lang="pt-BR" sz="2800" smtClean="0"/>
          </a:p>
          <a:p>
            <a:pPr eaLnBrk="1" hangingPunct="1"/>
            <a:r>
              <a:rPr lang="pt-BR" sz="2800" smtClean="0"/>
              <a:t>Evaporação </a:t>
            </a:r>
          </a:p>
          <a:p>
            <a:pPr eaLnBrk="1" hangingPunct="1"/>
            <a:r>
              <a:rPr lang="pt-BR" sz="2800" smtClean="0"/>
              <a:t>Destilação Simples</a:t>
            </a:r>
          </a:p>
          <a:p>
            <a:pPr eaLnBrk="1" hangingPunct="1"/>
            <a:r>
              <a:rPr lang="pt-BR" sz="2800" smtClean="0"/>
              <a:t>Destilação Fracionada </a:t>
            </a:r>
          </a:p>
        </p:txBody>
      </p:sp>
      <p:pic>
        <p:nvPicPr>
          <p:cNvPr id="36868" name="Picture 4" descr="salina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67287" y="1600200"/>
            <a:ext cx="3400426" cy="2185988"/>
          </a:xfrm>
          <a:noFill/>
        </p:spPr>
      </p:pic>
      <p:pic>
        <p:nvPicPr>
          <p:cNvPr id="36870" name="Picture 6" descr="destilacaosimpl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59113" y="4365625"/>
            <a:ext cx="3103562" cy="21875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7715250" cy="8239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4800"/>
              <a:t>Evaporação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" y="64150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pt-BR" b="1">
              <a:latin typeface="Comic Sans MS" pitchFamily="66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35150"/>
            <a:ext cx="56388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705600" y="2527300"/>
            <a:ext cx="2209800" cy="20764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600">
                <a:latin typeface="Arial Black" pitchFamily="34" charset="0"/>
              </a:rPr>
              <a:t>Extração de NaCl da água do mar, nas salinas.</a:t>
            </a: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4953000" y="3048000"/>
            <a:ext cx="1828800" cy="228600"/>
          </a:xfrm>
          <a:prstGeom prst="leftArrow">
            <a:avLst>
              <a:gd name="adj1" fmla="val 50000"/>
              <a:gd name="adj2" fmla="val 20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 autoUpdateAnimBg="0"/>
      <p:bldP spid="37893" grpId="0" animBg="1" autoUpdateAnimBg="0"/>
      <p:bldP spid="378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pt-BR" sz="4800" smtClean="0"/>
              <a:t>DESTILAÇÃO</a:t>
            </a:r>
            <a:r>
              <a:rPr lang="pt-BR" smtClean="0"/>
              <a:t> </a:t>
            </a:r>
            <a:r>
              <a:rPr lang="pt-BR" sz="4800" smtClean="0"/>
              <a:t>SIMPLES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BR" sz="2800" smtClean="0"/>
              <a:t>É usada para separar misturas homogêneas em que a diferença entre o ponto de ebulição dos componentes é bastante acentuada.</a:t>
            </a:r>
          </a:p>
        </p:txBody>
      </p:sp>
      <p:pic>
        <p:nvPicPr>
          <p:cNvPr id="3891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8" y="2571750"/>
            <a:ext cx="4533900" cy="31353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t-BR" sz="4800" smtClean="0"/>
              <a:t>DESTILAÇÃO FRACIONADA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pt-BR" smtClean="0"/>
              <a:t>É usada na separação de uma mistura de vários líquidos com pontos de ebulição diferentes, sendo, geralmente, muitos próximos.</a:t>
            </a:r>
          </a:p>
        </p:txBody>
      </p:sp>
      <p:pic>
        <p:nvPicPr>
          <p:cNvPr id="40964" name="Picture 4" descr="craqueame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3357563"/>
            <a:ext cx="38481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23850" y="304800"/>
            <a:ext cx="8439150" cy="11906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3600">
                <a:latin typeface="Arial Black" pitchFamily="34" charset="0"/>
              </a:rPr>
              <a:t>Destilação fracionada </a:t>
            </a:r>
            <a:r>
              <a:rPr lang="pt-BR" sz="2000">
                <a:solidFill>
                  <a:srgbClr val="FF3300"/>
                </a:solidFill>
                <a:latin typeface="Arial Black" pitchFamily="34" charset="0"/>
              </a:rPr>
              <a:t>(com controle de temperatura)</a:t>
            </a:r>
            <a:r>
              <a:rPr lang="pt-BR" sz="3600">
                <a:latin typeface="Arial Black" pitchFamily="34" charset="0"/>
              </a:rPr>
              <a:t>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6200" y="64150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pt-BR" b="1">
              <a:latin typeface="Comic Sans MS" pitchFamily="66" charset="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5410200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AutoShape 5"/>
          <p:cNvSpPr>
            <a:spLocks noChangeArrowheads="1"/>
          </p:cNvSpPr>
          <p:nvPr/>
        </p:nvSpPr>
        <p:spPr bwMode="auto">
          <a:xfrm rot="-1886254">
            <a:off x="2438400" y="1676400"/>
            <a:ext cx="1752600" cy="228600"/>
          </a:xfrm>
          <a:prstGeom prst="leftArrow">
            <a:avLst>
              <a:gd name="adj1" fmla="val 50000"/>
              <a:gd name="adj2" fmla="val 191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324600" y="2057400"/>
            <a:ext cx="2438400" cy="37433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>
                <a:latin typeface="Arial Black" pitchFamily="34" charset="0"/>
              </a:rPr>
              <a:t>Separar os constituintesde uma mistura líquida, que apresentam pontos de ebulição próximos.    </a:t>
            </a:r>
            <a:r>
              <a:rPr lang="pt-BR" sz="2200">
                <a:solidFill>
                  <a:srgbClr val="FF3300"/>
                </a:solidFill>
                <a:latin typeface="Arial Black" pitchFamily="34" charset="0"/>
              </a:rPr>
              <a:t>(H</a:t>
            </a:r>
            <a:r>
              <a:rPr lang="pt-BR" sz="2200" baseline="-25000">
                <a:solidFill>
                  <a:srgbClr val="FF3300"/>
                </a:solidFill>
                <a:latin typeface="Arial Black" pitchFamily="34" charset="0"/>
              </a:rPr>
              <a:t>2</a:t>
            </a:r>
            <a:r>
              <a:rPr lang="pt-BR" sz="2200">
                <a:solidFill>
                  <a:srgbClr val="FF3300"/>
                </a:solidFill>
                <a:latin typeface="Arial Black" pitchFamily="34" charset="0"/>
              </a:rPr>
              <a:t>O + álcool)</a:t>
            </a:r>
            <a:r>
              <a:rPr lang="pt-BR" sz="2400"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 autoUpdateAnimBg="0"/>
      <p:bldP spid="41989" grpId="0" animBg="1"/>
      <p:bldP spid="4199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t-BR" sz="4800" smtClean="0"/>
              <a:t>Misturas Heterogêneas Sólido – Sólido</a:t>
            </a:r>
            <a:r>
              <a:rPr lang="pt-BR" sz="400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625" y="1643063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endParaRPr lang="pt-BR" sz="2800" smtClean="0"/>
          </a:p>
          <a:p>
            <a:pPr eaLnBrk="1" hangingPunct="1"/>
            <a:r>
              <a:rPr lang="pt-BR" sz="2800" smtClean="0"/>
              <a:t>TAMISAÇÃO OU PENEIRAÇÃO</a:t>
            </a:r>
          </a:p>
          <a:p>
            <a:pPr eaLnBrk="1" hangingPunct="1"/>
            <a:r>
              <a:rPr lang="pt-BR" sz="2800" smtClean="0"/>
              <a:t>LEVIGAÇÃO</a:t>
            </a:r>
          </a:p>
          <a:p>
            <a:pPr eaLnBrk="1" hangingPunct="1"/>
            <a:r>
              <a:rPr lang="pt-BR" sz="2800" smtClean="0"/>
              <a:t>IMANTAÇÃO OU SEPARAÇÃO MAGNÉTICA</a:t>
            </a:r>
          </a:p>
          <a:p>
            <a:pPr eaLnBrk="1" hangingPunct="1"/>
            <a:r>
              <a:rPr lang="pt-BR" sz="2800" smtClean="0"/>
              <a:t>DISSOLUÇÃO FRACIONADA</a:t>
            </a:r>
          </a:p>
          <a:p>
            <a:pPr eaLnBrk="1" hangingPunct="1"/>
            <a:r>
              <a:rPr lang="pt-BR" sz="2800" smtClean="0"/>
              <a:t>FLOTAÇÃO</a:t>
            </a:r>
          </a:p>
          <a:p>
            <a:pPr eaLnBrk="1" hangingPunct="1"/>
            <a:r>
              <a:rPr lang="pt-BR" sz="2800" smtClean="0"/>
              <a:t>CATAÇÃO</a:t>
            </a:r>
          </a:p>
          <a:p>
            <a:pPr eaLnBrk="1" hangingPunct="1"/>
            <a:r>
              <a:rPr lang="pt-BR" sz="2800" smtClean="0"/>
              <a:t>SUBLIMAÇÃO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sz="4800" smtClean="0"/>
              <a:t>Tamisação ou Peneiração</a:t>
            </a:r>
          </a:p>
        </p:txBody>
      </p:sp>
      <p:sp>
        <p:nvSpPr>
          <p:cNvPr id="921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943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sz="2800" smtClean="0"/>
              <a:t>Ex: Areia fina + areia grossa (tamanhos diferentes)</a:t>
            </a:r>
          </a:p>
          <a:p>
            <a:pPr eaLnBrk="1" hangingPunct="1"/>
            <a:endParaRPr lang="pt-BR" sz="2800" smtClean="0"/>
          </a:p>
          <a:p>
            <a:pPr eaLnBrk="1" hangingPunct="1"/>
            <a:endParaRPr lang="pt-BR" sz="2800" smtClean="0"/>
          </a:p>
          <a:p>
            <a:pPr eaLnBrk="1" hangingPunct="1"/>
            <a:endParaRPr lang="pt-BR" sz="2800" smtClean="0"/>
          </a:p>
          <a:p>
            <a:pPr eaLnBrk="1" hangingPunct="1"/>
            <a:endParaRPr lang="pt-BR" sz="2800" smtClean="0"/>
          </a:p>
          <a:p>
            <a:pPr eaLnBrk="1" hangingPunct="1"/>
            <a:endParaRPr lang="pt-BR" sz="2800" smtClean="0"/>
          </a:p>
          <a:p>
            <a:pPr eaLnBrk="1" hangingPunct="1"/>
            <a:endParaRPr lang="pt-BR" sz="2800" smtClean="0"/>
          </a:p>
          <a:p>
            <a:pPr eaLnBrk="1" hangingPunct="1">
              <a:buFontTx/>
              <a:buNone/>
            </a:pPr>
            <a:endParaRPr lang="pt-BR" sz="2800" smtClean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2852738"/>
            <a:ext cx="6781800" cy="34337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9750" y="549275"/>
            <a:ext cx="7842250" cy="8239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4800"/>
              <a:t>Peneiração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" y="64150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pt-BR" b="1">
              <a:latin typeface="Comic Sans MS" pitchFamily="66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84313"/>
            <a:ext cx="4497388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33600" y="2057400"/>
            <a:ext cx="6477000" cy="3352800"/>
            <a:chOff x="1344" y="1296"/>
            <a:chExt cx="4080" cy="2112"/>
          </a:xfrm>
        </p:grpSpPr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3840" y="1586"/>
              <a:ext cx="1584" cy="143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400">
                  <a:latin typeface="Arial Black" pitchFamily="34" charset="0"/>
                </a:rPr>
                <a:t>A figura ao lado mostra diferentes diâmetros de telas, para peneiras.</a:t>
              </a:r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H="1" flipV="1">
              <a:off x="3072" y="1344"/>
              <a:ext cx="720" cy="33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 flipH="1" flipV="1">
              <a:off x="1344" y="1296"/>
              <a:ext cx="2448" cy="67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 flipH="1">
              <a:off x="1632" y="2160"/>
              <a:ext cx="2112" cy="48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 flipH="1">
              <a:off x="1392" y="2496"/>
              <a:ext cx="2352" cy="72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 flipH="1">
              <a:off x="3168" y="2832"/>
              <a:ext cx="624" cy="57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0" y="2286000"/>
            <a:ext cx="4191000" cy="3733800"/>
            <a:chOff x="480" y="1728"/>
            <a:chExt cx="2640" cy="2352"/>
          </a:xfrm>
        </p:grpSpPr>
        <p:grpSp>
          <p:nvGrpSpPr>
            <p:cNvPr id="11270" name="Group 4"/>
            <p:cNvGrpSpPr>
              <a:grpSpLocks/>
            </p:cNvGrpSpPr>
            <p:nvPr/>
          </p:nvGrpSpPr>
          <p:grpSpPr bwMode="auto">
            <a:xfrm>
              <a:off x="480" y="1728"/>
              <a:ext cx="2592" cy="1392"/>
              <a:chOff x="3264" y="2496"/>
              <a:chExt cx="880" cy="285"/>
            </a:xfrm>
          </p:grpSpPr>
          <p:grpSp>
            <p:nvGrpSpPr>
              <p:cNvPr id="11463" name="Group 5"/>
              <p:cNvGrpSpPr>
                <a:grpSpLocks/>
              </p:cNvGrpSpPr>
              <p:nvPr/>
            </p:nvGrpSpPr>
            <p:grpSpPr bwMode="auto">
              <a:xfrm>
                <a:off x="3313" y="2521"/>
                <a:ext cx="831" cy="260"/>
                <a:chOff x="3313" y="2521"/>
                <a:chExt cx="831" cy="260"/>
              </a:xfrm>
            </p:grpSpPr>
            <p:sp>
              <p:nvSpPr>
                <p:cNvPr id="11620" name="Freeform 6"/>
                <p:cNvSpPr>
                  <a:spLocks/>
                </p:cNvSpPr>
                <p:nvPr/>
              </p:nvSpPr>
              <p:spPr bwMode="auto">
                <a:xfrm>
                  <a:off x="3336" y="2588"/>
                  <a:ext cx="5" cy="4"/>
                </a:xfrm>
                <a:custGeom>
                  <a:avLst/>
                  <a:gdLst>
                    <a:gd name="T0" fmla="*/ 5 w 5"/>
                    <a:gd name="T1" fmla="*/ 0 h 9"/>
                    <a:gd name="T2" fmla="*/ 1 w 5"/>
                    <a:gd name="T3" fmla="*/ 1 h 9"/>
                    <a:gd name="T4" fmla="*/ 0 w 5"/>
                    <a:gd name="T5" fmla="*/ 4 h 9"/>
                    <a:gd name="T6" fmla="*/ 1 w 5"/>
                    <a:gd name="T7" fmla="*/ 8 h 9"/>
                    <a:gd name="T8" fmla="*/ 5 w 5"/>
                    <a:gd name="T9" fmla="*/ 9 h 9"/>
                    <a:gd name="T10" fmla="*/ 5 w 5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9"/>
                    <a:gd name="T20" fmla="*/ 5 w 5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9">
                      <a:moveTo>
                        <a:pt x="5" y="0"/>
                      </a:move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5" y="9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21" name="Freeform 7"/>
                <p:cNvSpPr>
                  <a:spLocks/>
                </p:cNvSpPr>
                <p:nvPr/>
              </p:nvSpPr>
              <p:spPr bwMode="auto">
                <a:xfrm>
                  <a:off x="3341" y="2588"/>
                  <a:ext cx="460" cy="4"/>
                </a:xfrm>
                <a:custGeom>
                  <a:avLst/>
                  <a:gdLst>
                    <a:gd name="T0" fmla="*/ 460 w 460"/>
                    <a:gd name="T1" fmla="*/ 4 h 9"/>
                    <a:gd name="T2" fmla="*/ 455 w 460"/>
                    <a:gd name="T3" fmla="*/ 0 h 9"/>
                    <a:gd name="T4" fmla="*/ 0 w 460"/>
                    <a:gd name="T5" fmla="*/ 0 h 9"/>
                    <a:gd name="T6" fmla="*/ 0 w 460"/>
                    <a:gd name="T7" fmla="*/ 9 h 9"/>
                    <a:gd name="T8" fmla="*/ 455 w 460"/>
                    <a:gd name="T9" fmla="*/ 9 h 9"/>
                    <a:gd name="T10" fmla="*/ 451 w 460"/>
                    <a:gd name="T11" fmla="*/ 4 h 9"/>
                    <a:gd name="T12" fmla="*/ 455 w 460"/>
                    <a:gd name="T13" fmla="*/ 9 h 9"/>
                    <a:gd name="T14" fmla="*/ 459 w 460"/>
                    <a:gd name="T15" fmla="*/ 8 h 9"/>
                    <a:gd name="T16" fmla="*/ 460 w 460"/>
                    <a:gd name="T17" fmla="*/ 4 h 9"/>
                    <a:gd name="T18" fmla="*/ 459 w 460"/>
                    <a:gd name="T19" fmla="*/ 1 h 9"/>
                    <a:gd name="T20" fmla="*/ 455 w 460"/>
                    <a:gd name="T21" fmla="*/ 0 h 9"/>
                    <a:gd name="T22" fmla="*/ 460 w 460"/>
                    <a:gd name="T23" fmla="*/ 4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60"/>
                    <a:gd name="T37" fmla="*/ 0 h 9"/>
                    <a:gd name="T38" fmla="*/ 460 w 460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60" h="9">
                      <a:moveTo>
                        <a:pt x="460" y="4"/>
                      </a:moveTo>
                      <a:lnTo>
                        <a:pt x="455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455" y="9"/>
                      </a:lnTo>
                      <a:lnTo>
                        <a:pt x="451" y="4"/>
                      </a:lnTo>
                      <a:lnTo>
                        <a:pt x="455" y="9"/>
                      </a:lnTo>
                      <a:lnTo>
                        <a:pt x="459" y="8"/>
                      </a:lnTo>
                      <a:lnTo>
                        <a:pt x="460" y="4"/>
                      </a:lnTo>
                      <a:lnTo>
                        <a:pt x="459" y="1"/>
                      </a:lnTo>
                      <a:lnTo>
                        <a:pt x="455" y="0"/>
                      </a:lnTo>
                      <a:lnTo>
                        <a:pt x="460" y="4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22" name="Freeform 8"/>
                <p:cNvSpPr>
                  <a:spLocks/>
                </p:cNvSpPr>
                <p:nvPr/>
              </p:nvSpPr>
              <p:spPr bwMode="auto">
                <a:xfrm>
                  <a:off x="3792" y="2590"/>
                  <a:ext cx="9" cy="60"/>
                </a:xfrm>
                <a:custGeom>
                  <a:avLst/>
                  <a:gdLst>
                    <a:gd name="T0" fmla="*/ 4 w 9"/>
                    <a:gd name="T1" fmla="*/ 120 h 120"/>
                    <a:gd name="T2" fmla="*/ 9 w 9"/>
                    <a:gd name="T3" fmla="*/ 120 h 120"/>
                    <a:gd name="T4" fmla="*/ 9 w 9"/>
                    <a:gd name="T5" fmla="*/ 0 h 120"/>
                    <a:gd name="T6" fmla="*/ 0 w 9"/>
                    <a:gd name="T7" fmla="*/ 0 h 120"/>
                    <a:gd name="T8" fmla="*/ 0 w 9"/>
                    <a:gd name="T9" fmla="*/ 120 h 120"/>
                    <a:gd name="T10" fmla="*/ 4 w 9"/>
                    <a:gd name="T11" fmla="*/ 120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20"/>
                    <a:gd name="T20" fmla="*/ 9 w 9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20">
                      <a:moveTo>
                        <a:pt x="4" y="120"/>
                      </a:moveTo>
                      <a:lnTo>
                        <a:pt x="9" y="12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20"/>
                      </a:lnTo>
                      <a:lnTo>
                        <a:pt x="4" y="12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23" name="Freeform 9"/>
                <p:cNvSpPr>
                  <a:spLocks/>
                </p:cNvSpPr>
                <p:nvPr/>
              </p:nvSpPr>
              <p:spPr bwMode="auto">
                <a:xfrm>
                  <a:off x="3792" y="2650"/>
                  <a:ext cx="9" cy="2"/>
                </a:xfrm>
                <a:custGeom>
                  <a:avLst/>
                  <a:gdLst>
                    <a:gd name="T0" fmla="*/ 0 w 9"/>
                    <a:gd name="T1" fmla="*/ 0 h 6"/>
                    <a:gd name="T2" fmla="*/ 1 w 9"/>
                    <a:gd name="T3" fmla="*/ 5 h 6"/>
                    <a:gd name="T4" fmla="*/ 4 w 9"/>
                    <a:gd name="T5" fmla="*/ 6 h 6"/>
                    <a:gd name="T6" fmla="*/ 8 w 9"/>
                    <a:gd name="T7" fmla="*/ 5 h 6"/>
                    <a:gd name="T8" fmla="*/ 9 w 9"/>
                    <a:gd name="T9" fmla="*/ 0 h 6"/>
                    <a:gd name="T10" fmla="*/ 0 w 9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6"/>
                    <a:gd name="T20" fmla="*/ 9 w 9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6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4" y="6"/>
                      </a:lnTo>
                      <a:lnTo>
                        <a:pt x="8" y="5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24" name="Freeform 10"/>
                <p:cNvSpPr>
                  <a:spLocks/>
                </p:cNvSpPr>
                <p:nvPr/>
              </p:nvSpPr>
              <p:spPr bwMode="auto">
                <a:xfrm>
                  <a:off x="3313" y="2596"/>
                  <a:ext cx="5" cy="4"/>
                </a:xfrm>
                <a:custGeom>
                  <a:avLst/>
                  <a:gdLst>
                    <a:gd name="T0" fmla="*/ 5 w 5"/>
                    <a:gd name="T1" fmla="*/ 0 h 10"/>
                    <a:gd name="T2" fmla="*/ 1 w 5"/>
                    <a:gd name="T3" fmla="*/ 2 h 10"/>
                    <a:gd name="T4" fmla="*/ 0 w 5"/>
                    <a:gd name="T5" fmla="*/ 6 h 10"/>
                    <a:gd name="T6" fmla="*/ 1 w 5"/>
                    <a:gd name="T7" fmla="*/ 8 h 10"/>
                    <a:gd name="T8" fmla="*/ 5 w 5"/>
                    <a:gd name="T9" fmla="*/ 10 h 10"/>
                    <a:gd name="T10" fmla="*/ 5 w 5"/>
                    <a:gd name="T11" fmla="*/ 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10"/>
                    <a:gd name="T20" fmla="*/ 5 w 5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10">
                      <a:moveTo>
                        <a:pt x="5" y="0"/>
                      </a:moveTo>
                      <a:lnTo>
                        <a:pt x="1" y="2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5" y="1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25" name="Freeform 11"/>
                <p:cNvSpPr>
                  <a:spLocks/>
                </p:cNvSpPr>
                <p:nvPr/>
              </p:nvSpPr>
              <p:spPr bwMode="auto">
                <a:xfrm>
                  <a:off x="3318" y="2596"/>
                  <a:ext cx="460" cy="4"/>
                </a:xfrm>
                <a:custGeom>
                  <a:avLst/>
                  <a:gdLst>
                    <a:gd name="T0" fmla="*/ 460 w 460"/>
                    <a:gd name="T1" fmla="*/ 6 h 10"/>
                    <a:gd name="T2" fmla="*/ 455 w 460"/>
                    <a:gd name="T3" fmla="*/ 0 h 10"/>
                    <a:gd name="T4" fmla="*/ 0 w 460"/>
                    <a:gd name="T5" fmla="*/ 0 h 10"/>
                    <a:gd name="T6" fmla="*/ 0 w 460"/>
                    <a:gd name="T7" fmla="*/ 10 h 10"/>
                    <a:gd name="T8" fmla="*/ 455 w 460"/>
                    <a:gd name="T9" fmla="*/ 10 h 10"/>
                    <a:gd name="T10" fmla="*/ 450 w 460"/>
                    <a:gd name="T11" fmla="*/ 6 h 10"/>
                    <a:gd name="T12" fmla="*/ 455 w 460"/>
                    <a:gd name="T13" fmla="*/ 10 h 10"/>
                    <a:gd name="T14" fmla="*/ 459 w 460"/>
                    <a:gd name="T15" fmla="*/ 8 h 10"/>
                    <a:gd name="T16" fmla="*/ 460 w 460"/>
                    <a:gd name="T17" fmla="*/ 6 h 10"/>
                    <a:gd name="T18" fmla="*/ 459 w 460"/>
                    <a:gd name="T19" fmla="*/ 2 h 10"/>
                    <a:gd name="T20" fmla="*/ 455 w 460"/>
                    <a:gd name="T21" fmla="*/ 0 h 10"/>
                    <a:gd name="T22" fmla="*/ 460 w 460"/>
                    <a:gd name="T23" fmla="*/ 6 h 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60"/>
                    <a:gd name="T37" fmla="*/ 0 h 10"/>
                    <a:gd name="T38" fmla="*/ 460 w 460"/>
                    <a:gd name="T39" fmla="*/ 10 h 1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60" h="10">
                      <a:moveTo>
                        <a:pt x="460" y="6"/>
                      </a:moveTo>
                      <a:lnTo>
                        <a:pt x="455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455" y="10"/>
                      </a:lnTo>
                      <a:lnTo>
                        <a:pt x="450" y="6"/>
                      </a:lnTo>
                      <a:lnTo>
                        <a:pt x="455" y="10"/>
                      </a:lnTo>
                      <a:lnTo>
                        <a:pt x="459" y="8"/>
                      </a:lnTo>
                      <a:lnTo>
                        <a:pt x="460" y="6"/>
                      </a:lnTo>
                      <a:lnTo>
                        <a:pt x="459" y="2"/>
                      </a:lnTo>
                      <a:lnTo>
                        <a:pt x="455" y="0"/>
                      </a:lnTo>
                      <a:lnTo>
                        <a:pt x="460" y="6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26" name="Freeform 12"/>
                <p:cNvSpPr>
                  <a:spLocks/>
                </p:cNvSpPr>
                <p:nvPr/>
              </p:nvSpPr>
              <p:spPr bwMode="auto">
                <a:xfrm>
                  <a:off x="3768" y="2598"/>
                  <a:ext cx="10" cy="60"/>
                </a:xfrm>
                <a:custGeom>
                  <a:avLst/>
                  <a:gdLst>
                    <a:gd name="T0" fmla="*/ 5 w 10"/>
                    <a:gd name="T1" fmla="*/ 120 h 120"/>
                    <a:gd name="T2" fmla="*/ 10 w 10"/>
                    <a:gd name="T3" fmla="*/ 120 h 120"/>
                    <a:gd name="T4" fmla="*/ 10 w 10"/>
                    <a:gd name="T5" fmla="*/ 0 h 120"/>
                    <a:gd name="T6" fmla="*/ 0 w 10"/>
                    <a:gd name="T7" fmla="*/ 0 h 120"/>
                    <a:gd name="T8" fmla="*/ 0 w 10"/>
                    <a:gd name="T9" fmla="*/ 120 h 120"/>
                    <a:gd name="T10" fmla="*/ 5 w 10"/>
                    <a:gd name="T11" fmla="*/ 120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120"/>
                    <a:gd name="T20" fmla="*/ 10 w 10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120">
                      <a:moveTo>
                        <a:pt x="5" y="120"/>
                      </a:moveTo>
                      <a:lnTo>
                        <a:pt x="10" y="12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0"/>
                      </a:lnTo>
                      <a:lnTo>
                        <a:pt x="5" y="12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27" name="Freeform 13"/>
                <p:cNvSpPr>
                  <a:spLocks/>
                </p:cNvSpPr>
                <p:nvPr/>
              </p:nvSpPr>
              <p:spPr bwMode="auto">
                <a:xfrm>
                  <a:off x="3768" y="2658"/>
                  <a:ext cx="10" cy="2"/>
                </a:xfrm>
                <a:custGeom>
                  <a:avLst/>
                  <a:gdLst>
                    <a:gd name="T0" fmla="*/ 0 w 10"/>
                    <a:gd name="T1" fmla="*/ 0 h 4"/>
                    <a:gd name="T2" fmla="*/ 1 w 10"/>
                    <a:gd name="T3" fmla="*/ 3 h 4"/>
                    <a:gd name="T4" fmla="*/ 5 w 10"/>
                    <a:gd name="T5" fmla="*/ 4 h 4"/>
                    <a:gd name="T6" fmla="*/ 9 w 10"/>
                    <a:gd name="T7" fmla="*/ 3 h 4"/>
                    <a:gd name="T8" fmla="*/ 10 w 10"/>
                    <a:gd name="T9" fmla="*/ 0 h 4"/>
                    <a:gd name="T10" fmla="*/ 0 w 10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4"/>
                    <a:gd name="T20" fmla="*/ 10 w 1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4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5" y="4"/>
                      </a:lnTo>
                      <a:lnTo>
                        <a:pt x="9" y="3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28" name="Freeform 14"/>
                <p:cNvSpPr>
                  <a:spLocks/>
                </p:cNvSpPr>
                <p:nvPr/>
              </p:nvSpPr>
              <p:spPr bwMode="auto">
                <a:xfrm>
                  <a:off x="3323" y="2591"/>
                  <a:ext cx="4" cy="5"/>
                </a:xfrm>
                <a:custGeom>
                  <a:avLst/>
                  <a:gdLst>
                    <a:gd name="T0" fmla="*/ 4 w 4"/>
                    <a:gd name="T1" fmla="*/ 0 h 8"/>
                    <a:gd name="T2" fmla="*/ 1 w 4"/>
                    <a:gd name="T3" fmla="*/ 1 h 8"/>
                    <a:gd name="T4" fmla="*/ 0 w 4"/>
                    <a:gd name="T5" fmla="*/ 4 h 8"/>
                    <a:gd name="T6" fmla="*/ 1 w 4"/>
                    <a:gd name="T7" fmla="*/ 7 h 8"/>
                    <a:gd name="T8" fmla="*/ 4 w 4"/>
                    <a:gd name="T9" fmla="*/ 8 h 8"/>
                    <a:gd name="T10" fmla="*/ 4 w 4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8"/>
                    <a:gd name="T20" fmla="*/ 4 w 4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8">
                      <a:moveTo>
                        <a:pt x="4" y="0"/>
                      </a:move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4" y="8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29" name="Freeform 15"/>
                <p:cNvSpPr>
                  <a:spLocks/>
                </p:cNvSpPr>
                <p:nvPr/>
              </p:nvSpPr>
              <p:spPr bwMode="auto">
                <a:xfrm>
                  <a:off x="3327" y="2591"/>
                  <a:ext cx="462" cy="5"/>
                </a:xfrm>
                <a:custGeom>
                  <a:avLst/>
                  <a:gdLst>
                    <a:gd name="T0" fmla="*/ 462 w 462"/>
                    <a:gd name="T1" fmla="*/ 4 h 8"/>
                    <a:gd name="T2" fmla="*/ 456 w 462"/>
                    <a:gd name="T3" fmla="*/ 0 h 8"/>
                    <a:gd name="T4" fmla="*/ 0 w 462"/>
                    <a:gd name="T5" fmla="*/ 0 h 8"/>
                    <a:gd name="T6" fmla="*/ 0 w 462"/>
                    <a:gd name="T7" fmla="*/ 8 h 8"/>
                    <a:gd name="T8" fmla="*/ 456 w 462"/>
                    <a:gd name="T9" fmla="*/ 8 h 8"/>
                    <a:gd name="T10" fmla="*/ 451 w 462"/>
                    <a:gd name="T11" fmla="*/ 4 h 8"/>
                    <a:gd name="T12" fmla="*/ 456 w 462"/>
                    <a:gd name="T13" fmla="*/ 8 h 8"/>
                    <a:gd name="T14" fmla="*/ 461 w 462"/>
                    <a:gd name="T15" fmla="*/ 7 h 8"/>
                    <a:gd name="T16" fmla="*/ 462 w 462"/>
                    <a:gd name="T17" fmla="*/ 4 h 8"/>
                    <a:gd name="T18" fmla="*/ 461 w 462"/>
                    <a:gd name="T19" fmla="*/ 1 h 8"/>
                    <a:gd name="T20" fmla="*/ 456 w 462"/>
                    <a:gd name="T21" fmla="*/ 0 h 8"/>
                    <a:gd name="T22" fmla="*/ 462 w 462"/>
                    <a:gd name="T23" fmla="*/ 4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62"/>
                    <a:gd name="T37" fmla="*/ 0 h 8"/>
                    <a:gd name="T38" fmla="*/ 462 w 462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62" h="8">
                      <a:moveTo>
                        <a:pt x="462" y="4"/>
                      </a:moveTo>
                      <a:lnTo>
                        <a:pt x="45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56" y="8"/>
                      </a:lnTo>
                      <a:lnTo>
                        <a:pt x="451" y="4"/>
                      </a:lnTo>
                      <a:lnTo>
                        <a:pt x="456" y="8"/>
                      </a:lnTo>
                      <a:lnTo>
                        <a:pt x="461" y="7"/>
                      </a:lnTo>
                      <a:lnTo>
                        <a:pt x="462" y="4"/>
                      </a:lnTo>
                      <a:lnTo>
                        <a:pt x="461" y="1"/>
                      </a:lnTo>
                      <a:lnTo>
                        <a:pt x="456" y="0"/>
                      </a:lnTo>
                      <a:lnTo>
                        <a:pt x="462" y="4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30" name="Freeform 16"/>
                <p:cNvSpPr>
                  <a:spLocks/>
                </p:cNvSpPr>
                <p:nvPr/>
              </p:nvSpPr>
              <p:spPr bwMode="auto">
                <a:xfrm>
                  <a:off x="3778" y="2593"/>
                  <a:ext cx="11" cy="61"/>
                </a:xfrm>
                <a:custGeom>
                  <a:avLst/>
                  <a:gdLst>
                    <a:gd name="T0" fmla="*/ 5 w 11"/>
                    <a:gd name="T1" fmla="*/ 121 h 121"/>
                    <a:gd name="T2" fmla="*/ 11 w 11"/>
                    <a:gd name="T3" fmla="*/ 121 h 121"/>
                    <a:gd name="T4" fmla="*/ 11 w 11"/>
                    <a:gd name="T5" fmla="*/ 0 h 121"/>
                    <a:gd name="T6" fmla="*/ 0 w 11"/>
                    <a:gd name="T7" fmla="*/ 0 h 121"/>
                    <a:gd name="T8" fmla="*/ 0 w 11"/>
                    <a:gd name="T9" fmla="*/ 121 h 121"/>
                    <a:gd name="T10" fmla="*/ 5 w 11"/>
                    <a:gd name="T11" fmla="*/ 121 h 1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121"/>
                    <a:gd name="T20" fmla="*/ 11 w 11"/>
                    <a:gd name="T21" fmla="*/ 121 h 1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121">
                      <a:moveTo>
                        <a:pt x="5" y="121"/>
                      </a:moveTo>
                      <a:lnTo>
                        <a:pt x="11" y="121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1"/>
                      </a:lnTo>
                      <a:lnTo>
                        <a:pt x="5" y="121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31" name="Freeform 17"/>
                <p:cNvSpPr>
                  <a:spLocks/>
                </p:cNvSpPr>
                <p:nvPr/>
              </p:nvSpPr>
              <p:spPr bwMode="auto">
                <a:xfrm>
                  <a:off x="3778" y="2654"/>
                  <a:ext cx="11" cy="2"/>
                </a:xfrm>
                <a:custGeom>
                  <a:avLst/>
                  <a:gdLst>
                    <a:gd name="T0" fmla="*/ 0 w 11"/>
                    <a:gd name="T1" fmla="*/ 0 h 4"/>
                    <a:gd name="T2" fmla="*/ 3 w 11"/>
                    <a:gd name="T3" fmla="*/ 3 h 4"/>
                    <a:gd name="T4" fmla="*/ 5 w 11"/>
                    <a:gd name="T5" fmla="*/ 4 h 4"/>
                    <a:gd name="T6" fmla="*/ 9 w 11"/>
                    <a:gd name="T7" fmla="*/ 3 h 4"/>
                    <a:gd name="T8" fmla="*/ 11 w 11"/>
                    <a:gd name="T9" fmla="*/ 0 h 4"/>
                    <a:gd name="T10" fmla="*/ 0 w 1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4"/>
                    <a:gd name="T20" fmla="*/ 11 w 1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4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5" y="4"/>
                      </a:lnTo>
                      <a:lnTo>
                        <a:pt x="9" y="3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32" name="Freeform 18"/>
                <p:cNvSpPr>
                  <a:spLocks/>
                </p:cNvSpPr>
                <p:nvPr/>
              </p:nvSpPr>
              <p:spPr bwMode="auto">
                <a:xfrm>
                  <a:off x="3796" y="2648"/>
                  <a:ext cx="5" cy="4"/>
                </a:xfrm>
                <a:custGeom>
                  <a:avLst/>
                  <a:gdLst>
                    <a:gd name="T0" fmla="*/ 5 w 5"/>
                    <a:gd name="T1" fmla="*/ 0 h 10"/>
                    <a:gd name="T2" fmla="*/ 2 w 5"/>
                    <a:gd name="T3" fmla="*/ 2 h 10"/>
                    <a:gd name="T4" fmla="*/ 0 w 5"/>
                    <a:gd name="T5" fmla="*/ 4 h 10"/>
                    <a:gd name="T6" fmla="*/ 2 w 5"/>
                    <a:gd name="T7" fmla="*/ 8 h 10"/>
                    <a:gd name="T8" fmla="*/ 5 w 5"/>
                    <a:gd name="T9" fmla="*/ 10 h 10"/>
                    <a:gd name="T10" fmla="*/ 5 w 5"/>
                    <a:gd name="T11" fmla="*/ 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10"/>
                    <a:gd name="T20" fmla="*/ 5 w 5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10">
                      <a:moveTo>
                        <a:pt x="5" y="0"/>
                      </a:move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5" y="1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33" name="Freeform 19"/>
                <p:cNvSpPr>
                  <a:spLocks/>
                </p:cNvSpPr>
                <p:nvPr/>
              </p:nvSpPr>
              <p:spPr bwMode="auto">
                <a:xfrm>
                  <a:off x="3801" y="2648"/>
                  <a:ext cx="172" cy="4"/>
                </a:xfrm>
                <a:custGeom>
                  <a:avLst/>
                  <a:gdLst>
                    <a:gd name="T0" fmla="*/ 172 w 172"/>
                    <a:gd name="T1" fmla="*/ 4 h 10"/>
                    <a:gd name="T2" fmla="*/ 167 w 172"/>
                    <a:gd name="T3" fmla="*/ 0 h 10"/>
                    <a:gd name="T4" fmla="*/ 0 w 172"/>
                    <a:gd name="T5" fmla="*/ 0 h 10"/>
                    <a:gd name="T6" fmla="*/ 0 w 172"/>
                    <a:gd name="T7" fmla="*/ 10 h 10"/>
                    <a:gd name="T8" fmla="*/ 167 w 172"/>
                    <a:gd name="T9" fmla="*/ 10 h 10"/>
                    <a:gd name="T10" fmla="*/ 161 w 172"/>
                    <a:gd name="T11" fmla="*/ 4 h 10"/>
                    <a:gd name="T12" fmla="*/ 167 w 172"/>
                    <a:gd name="T13" fmla="*/ 10 h 10"/>
                    <a:gd name="T14" fmla="*/ 171 w 172"/>
                    <a:gd name="T15" fmla="*/ 8 h 10"/>
                    <a:gd name="T16" fmla="*/ 172 w 172"/>
                    <a:gd name="T17" fmla="*/ 4 h 10"/>
                    <a:gd name="T18" fmla="*/ 171 w 172"/>
                    <a:gd name="T19" fmla="*/ 2 h 10"/>
                    <a:gd name="T20" fmla="*/ 167 w 172"/>
                    <a:gd name="T21" fmla="*/ 0 h 10"/>
                    <a:gd name="T22" fmla="*/ 172 w 172"/>
                    <a:gd name="T23" fmla="*/ 4 h 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2"/>
                    <a:gd name="T37" fmla="*/ 0 h 10"/>
                    <a:gd name="T38" fmla="*/ 172 w 172"/>
                    <a:gd name="T39" fmla="*/ 10 h 1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2" h="10">
                      <a:moveTo>
                        <a:pt x="172" y="4"/>
                      </a:moveTo>
                      <a:lnTo>
                        <a:pt x="167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67" y="10"/>
                      </a:lnTo>
                      <a:lnTo>
                        <a:pt x="161" y="4"/>
                      </a:lnTo>
                      <a:lnTo>
                        <a:pt x="167" y="10"/>
                      </a:lnTo>
                      <a:lnTo>
                        <a:pt x="171" y="8"/>
                      </a:lnTo>
                      <a:lnTo>
                        <a:pt x="172" y="4"/>
                      </a:lnTo>
                      <a:lnTo>
                        <a:pt x="171" y="2"/>
                      </a:lnTo>
                      <a:lnTo>
                        <a:pt x="167" y="0"/>
                      </a:lnTo>
                      <a:lnTo>
                        <a:pt x="172" y="4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34" name="Freeform 20"/>
                <p:cNvSpPr>
                  <a:spLocks/>
                </p:cNvSpPr>
                <p:nvPr/>
              </p:nvSpPr>
              <p:spPr bwMode="auto">
                <a:xfrm>
                  <a:off x="3962" y="2650"/>
                  <a:ext cx="11" cy="60"/>
                </a:xfrm>
                <a:custGeom>
                  <a:avLst/>
                  <a:gdLst>
                    <a:gd name="T0" fmla="*/ 6 w 11"/>
                    <a:gd name="T1" fmla="*/ 122 h 122"/>
                    <a:gd name="T2" fmla="*/ 11 w 11"/>
                    <a:gd name="T3" fmla="*/ 122 h 122"/>
                    <a:gd name="T4" fmla="*/ 11 w 11"/>
                    <a:gd name="T5" fmla="*/ 0 h 122"/>
                    <a:gd name="T6" fmla="*/ 0 w 11"/>
                    <a:gd name="T7" fmla="*/ 0 h 122"/>
                    <a:gd name="T8" fmla="*/ 0 w 11"/>
                    <a:gd name="T9" fmla="*/ 122 h 122"/>
                    <a:gd name="T10" fmla="*/ 6 w 11"/>
                    <a:gd name="T11" fmla="*/ 12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122"/>
                    <a:gd name="T20" fmla="*/ 11 w 1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122">
                      <a:moveTo>
                        <a:pt x="6" y="122"/>
                      </a:moveTo>
                      <a:lnTo>
                        <a:pt x="11" y="122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2"/>
                      </a:lnTo>
                      <a:lnTo>
                        <a:pt x="6" y="122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35" name="Freeform 21"/>
                <p:cNvSpPr>
                  <a:spLocks/>
                </p:cNvSpPr>
                <p:nvPr/>
              </p:nvSpPr>
              <p:spPr bwMode="auto">
                <a:xfrm>
                  <a:off x="3962" y="2710"/>
                  <a:ext cx="11" cy="2"/>
                </a:xfrm>
                <a:custGeom>
                  <a:avLst/>
                  <a:gdLst>
                    <a:gd name="T0" fmla="*/ 0 w 11"/>
                    <a:gd name="T1" fmla="*/ 0 h 4"/>
                    <a:gd name="T2" fmla="*/ 3 w 11"/>
                    <a:gd name="T3" fmla="*/ 3 h 4"/>
                    <a:gd name="T4" fmla="*/ 6 w 11"/>
                    <a:gd name="T5" fmla="*/ 4 h 4"/>
                    <a:gd name="T6" fmla="*/ 9 w 11"/>
                    <a:gd name="T7" fmla="*/ 3 h 4"/>
                    <a:gd name="T8" fmla="*/ 11 w 11"/>
                    <a:gd name="T9" fmla="*/ 0 h 4"/>
                    <a:gd name="T10" fmla="*/ 0 w 1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4"/>
                    <a:gd name="T20" fmla="*/ 11 w 1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4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6" y="4"/>
                      </a:lnTo>
                      <a:lnTo>
                        <a:pt x="9" y="3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36" name="Freeform 22"/>
                <p:cNvSpPr>
                  <a:spLocks/>
                </p:cNvSpPr>
                <p:nvPr/>
              </p:nvSpPr>
              <p:spPr bwMode="auto">
                <a:xfrm>
                  <a:off x="3773" y="2656"/>
                  <a:ext cx="5" cy="4"/>
                </a:xfrm>
                <a:custGeom>
                  <a:avLst/>
                  <a:gdLst>
                    <a:gd name="T0" fmla="*/ 5 w 5"/>
                    <a:gd name="T1" fmla="*/ 0 h 9"/>
                    <a:gd name="T2" fmla="*/ 1 w 5"/>
                    <a:gd name="T3" fmla="*/ 1 h 9"/>
                    <a:gd name="T4" fmla="*/ 0 w 5"/>
                    <a:gd name="T5" fmla="*/ 5 h 9"/>
                    <a:gd name="T6" fmla="*/ 1 w 5"/>
                    <a:gd name="T7" fmla="*/ 8 h 9"/>
                    <a:gd name="T8" fmla="*/ 5 w 5"/>
                    <a:gd name="T9" fmla="*/ 9 h 9"/>
                    <a:gd name="T10" fmla="*/ 5 w 5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9"/>
                    <a:gd name="T20" fmla="*/ 5 w 5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9">
                      <a:moveTo>
                        <a:pt x="5" y="0"/>
                      </a:moveTo>
                      <a:lnTo>
                        <a:pt x="1" y="1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5" y="9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37" name="Freeform 23"/>
                <p:cNvSpPr>
                  <a:spLocks/>
                </p:cNvSpPr>
                <p:nvPr/>
              </p:nvSpPr>
              <p:spPr bwMode="auto">
                <a:xfrm>
                  <a:off x="3778" y="2656"/>
                  <a:ext cx="172" cy="4"/>
                </a:xfrm>
                <a:custGeom>
                  <a:avLst/>
                  <a:gdLst>
                    <a:gd name="T0" fmla="*/ 172 w 172"/>
                    <a:gd name="T1" fmla="*/ 5 h 9"/>
                    <a:gd name="T2" fmla="*/ 166 w 172"/>
                    <a:gd name="T3" fmla="*/ 0 h 9"/>
                    <a:gd name="T4" fmla="*/ 0 w 172"/>
                    <a:gd name="T5" fmla="*/ 0 h 9"/>
                    <a:gd name="T6" fmla="*/ 0 w 172"/>
                    <a:gd name="T7" fmla="*/ 9 h 9"/>
                    <a:gd name="T8" fmla="*/ 166 w 172"/>
                    <a:gd name="T9" fmla="*/ 9 h 9"/>
                    <a:gd name="T10" fmla="*/ 161 w 172"/>
                    <a:gd name="T11" fmla="*/ 5 h 9"/>
                    <a:gd name="T12" fmla="*/ 166 w 172"/>
                    <a:gd name="T13" fmla="*/ 9 h 9"/>
                    <a:gd name="T14" fmla="*/ 171 w 172"/>
                    <a:gd name="T15" fmla="*/ 8 h 9"/>
                    <a:gd name="T16" fmla="*/ 172 w 172"/>
                    <a:gd name="T17" fmla="*/ 5 h 9"/>
                    <a:gd name="T18" fmla="*/ 171 w 172"/>
                    <a:gd name="T19" fmla="*/ 1 h 9"/>
                    <a:gd name="T20" fmla="*/ 166 w 172"/>
                    <a:gd name="T21" fmla="*/ 0 h 9"/>
                    <a:gd name="T22" fmla="*/ 172 w 172"/>
                    <a:gd name="T23" fmla="*/ 5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2"/>
                    <a:gd name="T37" fmla="*/ 0 h 9"/>
                    <a:gd name="T38" fmla="*/ 172 w 172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2" h="9">
                      <a:moveTo>
                        <a:pt x="172" y="5"/>
                      </a:moveTo>
                      <a:lnTo>
                        <a:pt x="166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66" y="9"/>
                      </a:lnTo>
                      <a:lnTo>
                        <a:pt x="161" y="5"/>
                      </a:lnTo>
                      <a:lnTo>
                        <a:pt x="166" y="9"/>
                      </a:lnTo>
                      <a:lnTo>
                        <a:pt x="171" y="8"/>
                      </a:lnTo>
                      <a:lnTo>
                        <a:pt x="172" y="5"/>
                      </a:lnTo>
                      <a:lnTo>
                        <a:pt x="171" y="1"/>
                      </a:lnTo>
                      <a:lnTo>
                        <a:pt x="166" y="0"/>
                      </a:lnTo>
                      <a:lnTo>
                        <a:pt x="172" y="5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38" name="Freeform 24"/>
                <p:cNvSpPr>
                  <a:spLocks/>
                </p:cNvSpPr>
                <p:nvPr/>
              </p:nvSpPr>
              <p:spPr bwMode="auto">
                <a:xfrm>
                  <a:off x="3939" y="2658"/>
                  <a:ext cx="11" cy="61"/>
                </a:xfrm>
                <a:custGeom>
                  <a:avLst/>
                  <a:gdLst>
                    <a:gd name="T0" fmla="*/ 5 w 11"/>
                    <a:gd name="T1" fmla="*/ 121 h 121"/>
                    <a:gd name="T2" fmla="*/ 11 w 11"/>
                    <a:gd name="T3" fmla="*/ 121 h 121"/>
                    <a:gd name="T4" fmla="*/ 11 w 11"/>
                    <a:gd name="T5" fmla="*/ 0 h 121"/>
                    <a:gd name="T6" fmla="*/ 0 w 11"/>
                    <a:gd name="T7" fmla="*/ 0 h 121"/>
                    <a:gd name="T8" fmla="*/ 0 w 11"/>
                    <a:gd name="T9" fmla="*/ 121 h 121"/>
                    <a:gd name="T10" fmla="*/ 5 w 11"/>
                    <a:gd name="T11" fmla="*/ 121 h 1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121"/>
                    <a:gd name="T20" fmla="*/ 11 w 11"/>
                    <a:gd name="T21" fmla="*/ 121 h 1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121">
                      <a:moveTo>
                        <a:pt x="5" y="121"/>
                      </a:moveTo>
                      <a:lnTo>
                        <a:pt x="11" y="121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1"/>
                      </a:lnTo>
                      <a:lnTo>
                        <a:pt x="5" y="121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39" name="Freeform 25"/>
                <p:cNvSpPr>
                  <a:spLocks/>
                </p:cNvSpPr>
                <p:nvPr/>
              </p:nvSpPr>
              <p:spPr bwMode="auto">
                <a:xfrm>
                  <a:off x="3939" y="2719"/>
                  <a:ext cx="11" cy="2"/>
                </a:xfrm>
                <a:custGeom>
                  <a:avLst/>
                  <a:gdLst>
                    <a:gd name="T0" fmla="*/ 0 w 11"/>
                    <a:gd name="T1" fmla="*/ 0 h 4"/>
                    <a:gd name="T2" fmla="*/ 2 w 11"/>
                    <a:gd name="T3" fmla="*/ 3 h 4"/>
                    <a:gd name="T4" fmla="*/ 5 w 11"/>
                    <a:gd name="T5" fmla="*/ 4 h 4"/>
                    <a:gd name="T6" fmla="*/ 8 w 11"/>
                    <a:gd name="T7" fmla="*/ 3 h 4"/>
                    <a:gd name="T8" fmla="*/ 11 w 11"/>
                    <a:gd name="T9" fmla="*/ 0 h 4"/>
                    <a:gd name="T10" fmla="*/ 0 w 1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4"/>
                    <a:gd name="T20" fmla="*/ 11 w 1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4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40" name="Freeform 26"/>
                <p:cNvSpPr>
                  <a:spLocks/>
                </p:cNvSpPr>
                <p:nvPr/>
              </p:nvSpPr>
              <p:spPr bwMode="auto">
                <a:xfrm>
                  <a:off x="3783" y="2651"/>
                  <a:ext cx="6" cy="5"/>
                </a:xfrm>
                <a:custGeom>
                  <a:avLst/>
                  <a:gdLst>
                    <a:gd name="T0" fmla="*/ 6 w 6"/>
                    <a:gd name="T1" fmla="*/ 0 h 9"/>
                    <a:gd name="T2" fmla="*/ 2 w 6"/>
                    <a:gd name="T3" fmla="*/ 2 h 9"/>
                    <a:gd name="T4" fmla="*/ 0 w 6"/>
                    <a:gd name="T5" fmla="*/ 4 h 9"/>
                    <a:gd name="T6" fmla="*/ 2 w 6"/>
                    <a:gd name="T7" fmla="*/ 7 h 9"/>
                    <a:gd name="T8" fmla="*/ 6 w 6"/>
                    <a:gd name="T9" fmla="*/ 9 h 9"/>
                    <a:gd name="T10" fmla="*/ 6 w 6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9"/>
                    <a:gd name="T20" fmla="*/ 6 w 6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9">
                      <a:moveTo>
                        <a:pt x="6" y="0"/>
                      </a:move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6" y="9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41" name="Freeform 27"/>
                <p:cNvSpPr>
                  <a:spLocks/>
                </p:cNvSpPr>
                <p:nvPr/>
              </p:nvSpPr>
              <p:spPr bwMode="auto">
                <a:xfrm>
                  <a:off x="3789" y="2651"/>
                  <a:ext cx="171" cy="5"/>
                </a:xfrm>
                <a:custGeom>
                  <a:avLst/>
                  <a:gdLst>
                    <a:gd name="T0" fmla="*/ 171 w 171"/>
                    <a:gd name="T1" fmla="*/ 4 h 9"/>
                    <a:gd name="T2" fmla="*/ 166 w 171"/>
                    <a:gd name="T3" fmla="*/ 0 h 9"/>
                    <a:gd name="T4" fmla="*/ 0 w 171"/>
                    <a:gd name="T5" fmla="*/ 0 h 9"/>
                    <a:gd name="T6" fmla="*/ 0 w 171"/>
                    <a:gd name="T7" fmla="*/ 9 h 9"/>
                    <a:gd name="T8" fmla="*/ 166 w 171"/>
                    <a:gd name="T9" fmla="*/ 9 h 9"/>
                    <a:gd name="T10" fmla="*/ 161 w 171"/>
                    <a:gd name="T11" fmla="*/ 4 h 9"/>
                    <a:gd name="T12" fmla="*/ 166 w 171"/>
                    <a:gd name="T13" fmla="*/ 9 h 9"/>
                    <a:gd name="T14" fmla="*/ 170 w 171"/>
                    <a:gd name="T15" fmla="*/ 7 h 9"/>
                    <a:gd name="T16" fmla="*/ 171 w 171"/>
                    <a:gd name="T17" fmla="*/ 4 h 9"/>
                    <a:gd name="T18" fmla="*/ 170 w 171"/>
                    <a:gd name="T19" fmla="*/ 2 h 9"/>
                    <a:gd name="T20" fmla="*/ 166 w 171"/>
                    <a:gd name="T21" fmla="*/ 0 h 9"/>
                    <a:gd name="T22" fmla="*/ 171 w 171"/>
                    <a:gd name="T23" fmla="*/ 4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1"/>
                    <a:gd name="T37" fmla="*/ 0 h 9"/>
                    <a:gd name="T38" fmla="*/ 171 w 171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1" h="9">
                      <a:moveTo>
                        <a:pt x="171" y="4"/>
                      </a:moveTo>
                      <a:lnTo>
                        <a:pt x="166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66" y="9"/>
                      </a:lnTo>
                      <a:lnTo>
                        <a:pt x="161" y="4"/>
                      </a:lnTo>
                      <a:lnTo>
                        <a:pt x="166" y="9"/>
                      </a:lnTo>
                      <a:lnTo>
                        <a:pt x="170" y="7"/>
                      </a:lnTo>
                      <a:lnTo>
                        <a:pt x="171" y="4"/>
                      </a:lnTo>
                      <a:lnTo>
                        <a:pt x="170" y="2"/>
                      </a:lnTo>
                      <a:lnTo>
                        <a:pt x="166" y="0"/>
                      </a:lnTo>
                      <a:lnTo>
                        <a:pt x="171" y="4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42" name="Freeform 28"/>
                <p:cNvSpPr>
                  <a:spLocks/>
                </p:cNvSpPr>
                <p:nvPr/>
              </p:nvSpPr>
              <p:spPr bwMode="auto">
                <a:xfrm>
                  <a:off x="3950" y="2653"/>
                  <a:ext cx="10" cy="61"/>
                </a:xfrm>
                <a:custGeom>
                  <a:avLst/>
                  <a:gdLst>
                    <a:gd name="T0" fmla="*/ 5 w 10"/>
                    <a:gd name="T1" fmla="*/ 121 h 121"/>
                    <a:gd name="T2" fmla="*/ 10 w 10"/>
                    <a:gd name="T3" fmla="*/ 121 h 121"/>
                    <a:gd name="T4" fmla="*/ 10 w 10"/>
                    <a:gd name="T5" fmla="*/ 0 h 121"/>
                    <a:gd name="T6" fmla="*/ 0 w 10"/>
                    <a:gd name="T7" fmla="*/ 0 h 121"/>
                    <a:gd name="T8" fmla="*/ 0 w 10"/>
                    <a:gd name="T9" fmla="*/ 121 h 121"/>
                    <a:gd name="T10" fmla="*/ 5 w 10"/>
                    <a:gd name="T11" fmla="*/ 121 h 1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121"/>
                    <a:gd name="T20" fmla="*/ 10 w 10"/>
                    <a:gd name="T21" fmla="*/ 121 h 1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121">
                      <a:moveTo>
                        <a:pt x="5" y="121"/>
                      </a:moveTo>
                      <a:lnTo>
                        <a:pt x="10" y="121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1"/>
                      </a:lnTo>
                      <a:lnTo>
                        <a:pt x="5" y="121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43" name="Freeform 29"/>
                <p:cNvSpPr>
                  <a:spLocks/>
                </p:cNvSpPr>
                <p:nvPr/>
              </p:nvSpPr>
              <p:spPr bwMode="auto">
                <a:xfrm>
                  <a:off x="3950" y="2714"/>
                  <a:ext cx="10" cy="2"/>
                </a:xfrm>
                <a:custGeom>
                  <a:avLst/>
                  <a:gdLst>
                    <a:gd name="T0" fmla="*/ 0 w 10"/>
                    <a:gd name="T1" fmla="*/ 0 h 4"/>
                    <a:gd name="T2" fmla="*/ 1 w 10"/>
                    <a:gd name="T3" fmla="*/ 3 h 4"/>
                    <a:gd name="T4" fmla="*/ 5 w 10"/>
                    <a:gd name="T5" fmla="*/ 4 h 4"/>
                    <a:gd name="T6" fmla="*/ 9 w 10"/>
                    <a:gd name="T7" fmla="*/ 3 h 4"/>
                    <a:gd name="T8" fmla="*/ 10 w 10"/>
                    <a:gd name="T9" fmla="*/ 0 h 4"/>
                    <a:gd name="T10" fmla="*/ 0 w 10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4"/>
                    <a:gd name="T20" fmla="*/ 10 w 1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4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5" y="4"/>
                      </a:lnTo>
                      <a:lnTo>
                        <a:pt x="9" y="3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44" name="Freeform 30"/>
                <p:cNvSpPr>
                  <a:spLocks/>
                </p:cNvSpPr>
                <p:nvPr/>
              </p:nvSpPr>
              <p:spPr bwMode="auto">
                <a:xfrm>
                  <a:off x="3968" y="2708"/>
                  <a:ext cx="5" cy="4"/>
                </a:xfrm>
                <a:custGeom>
                  <a:avLst/>
                  <a:gdLst>
                    <a:gd name="T0" fmla="*/ 5 w 5"/>
                    <a:gd name="T1" fmla="*/ 0 h 9"/>
                    <a:gd name="T2" fmla="*/ 2 w 5"/>
                    <a:gd name="T3" fmla="*/ 1 h 9"/>
                    <a:gd name="T4" fmla="*/ 0 w 5"/>
                    <a:gd name="T5" fmla="*/ 5 h 9"/>
                    <a:gd name="T6" fmla="*/ 2 w 5"/>
                    <a:gd name="T7" fmla="*/ 8 h 9"/>
                    <a:gd name="T8" fmla="*/ 5 w 5"/>
                    <a:gd name="T9" fmla="*/ 9 h 9"/>
                    <a:gd name="T10" fmla="*/ 5 w 5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9"/>
                    <a:gd name="T20" fmla="*/ 5 w 5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9">
                      <a:moveTo>
                        <a:pt x="5" y="0"/>
                      </a:moveTo>
                      <a:lnTo>
                        <a:pt x="2" y="1"/>
                      </a:lnTo>
                      <a:lnTo>
                        <a:pt x="0" y="5"/>
                      </a:lnTo>
                      <a:lnTo>
                        <a:pt x="2" y="8"/>
                      </a:lnTo>
                      <a:lnTo>
                        <a:pt x="5" y="9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45" name="Freeform 31"/>
                <p:cNvSpPr>
                  <a:spLocks/>
                </p:cNvSpPr>
                <p:nvPr/>
              </p:nvSpPr>
              <p:spPr bwMode="auto">
                <a:xfrm>
                  <a:off x="3973" y="2708"/>
                  <a:ext cx="171" cy="4"/>
                </a:xfrm>
                <a:custGeom>
                  <a:avLst/>
                  <a:gdLst>
                    <a:gd name="T0" fmla="*/ 171 w 171"/>
                    <a:gd name="T1" fmla="*/ 5 h 9"/>
                    <a:gd name="T2" fmla="*/ 166 w 171"/>
                    <a:gd name="T3" fmla="*/ 0 h 9"/>
                    <a:gd name="T4" fmla="*/ 0 w 171"/>
                    <a:gd name="T5" fmla="*/ 0 h 9"/>
                    <a:gd name="T6" fmla="*/ 0 w 171"/>
                    <a:gd name="T7" fmla="*/ 9 h 9"/>
                    <a:gd name="T8" fmla="*/ 166 w 171"/>
                    <a:gd name="T9" fmla="*/ 9 h 9"/>
                    <a:gd name="T10" fmla="*/ 161 w 171"/>
                    <a:gd name="T11" fmla="*/ 5 h 9"/>
                    <a:gd name="T12" fmla="*/ 166 w 171"/>
                    <a:gd name="T13" fmla="*/ 9 h 9"/>
                    <a:gd name="T14" fmla="*/ 170 w 171"/>
                    <a:gd name="T15" fmla="*/ 8 h 9"/>
                    <a:gd name="T16" fmla="*/ 171 w 171"/>
                    <a:gd name="T17" fmla="*/ 5 h 9"/>
                    <a:gd name="T18" fmla="*/ 170 w 171"/>
                    <a:gd name="T19" fmla="*/ 1 h 9"/>
                    <a:gd name="T20" fmla="*/ 166 w 171"/>
                    <a:gd name="T21" fmla="*/ 0 h 9"/>
                    <a:gd name="T22" fmla="*/ 171 w 171"/>
                    <a:gd name="T23" fmla="*/ 5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1"/>
                    <a:gd name="T37" fmla="*/ 0 h 9"/>
                    <a:gd name="T38" fmla="*/ 171 w 171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1" h="9">
                      <a:moveTo>
                        <a:pt x="171" y="5"/>
                      </a:moveTo>
                      <a:lnTo>
                        <a:pt x="166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66" y="9"/>
                      </a:lnTo>
                      <a:lnTo>
                        <a:pt x="161" y="5"/>
                      </a:lnTo>
                      <a:lnTo>
                        <a:pt x="166" y="9"/>
                      </a:lnTo>
                      <a:lnTo>
                        <a:pt x="170" y="8"/>
                      </a:lnTo>
                      <a:lnTo>
                        <a:pt x="171" y="5"/>
                      </a:lnTo>
                      <a:lnTo>
                        <a:pt x="170" y="1"/>
                      </a:lnTo>
                      <a:lnTo>
                        <a:pt x="166" y="0"/>
                      </a:lnTo>
                      <a:lnTo>
                        <a:pt x="171" y="5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46" name="Freeform 32"/>
                <p:cNvSpPr>
                  <a:spLocks/>
                </p:cNvSpPr>
                <p:nvPr/>
              </p:nvSpPr>
              <p:spPr bwMode="auto">
                <a:xfrm>
                  <a:off x="4134" y="2710"/>
                  <a:ext cx="10" cy="61"/>
                </a:xfrm>
                <a:custGeom>
                  <a:avLst/>
                  <a:gdLst>
                    <a:gd name="T0" fmla="*/ 5 w 10"/>
                    <a:gd name="T1" fmla="*/ 121 h 121"/>
                    <a:gd name="T2" fmla="*/ 10 w 10"/>
                    <a:gd name="T3" fmla="*/ 121 h 121"/>
                    <a:gd name="T4" fmla="*/ 10 w 10"/>
                    <a:gd name="T5" fmla="*/ 0 h 121"/>
                    <a:gd name="T6" fmla="*/ 0 w 10"/>
                    <a:gd name="T7" fmla="*/ 0 h 121"/>
                    <a:gd name="T8" fmla="*/ 0 w 10"/>
                    <a:gd name="T9" fmla="*/ 121 h 121"/>
                    <a:gd name="T10" fmla="*/ 5 w 10"/>
                    <a:gd name="T11" fmla="*/ 121 h 1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121"/>
                    <a:gd name="T20" fmla="*/ 10 w 10"/>
                    <a:gd name="T21" fmla="*/ 121 h 1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121">
                      <a:moveTo>
                        <a:pt x="5" y="121"/>
                      </a:moveTo>
                      <a:lnTo>
                        <a:pt x="10" y="121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1"/>
                      </a:lnTo>
                      <a:lnTo>
                        <a:pt x="5" y="121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47" name="Freeform 33"/>
                <p:cNvSpPr>
                  <a:spLocks/>
                </p:cNvSpPr>
                <p:nvPr/>
              </p:nvSpPr>
              <p:spPr bwMode="auto">
                <a:xfrm>
                  <a:off x="4134" y="2771"/>
                  <a:ext cx="10" cy="2"/>
                </a:xfrm>
                <a:custGeom>
                  <a:avLst/>
                  <a:gdLst>
                    <a:gd name="T0" fmla="*/ 0 w 10"/>
                    <a:gd name="T1" fmla="*/ 0 h 4"/>
                    <a:gd name="T2" fmla="*/ 3 w 10"/>
                    <a:gd name="T3" fmla="*/ 3 h 4"/>
                    <a:gd name="T4" fmla="*/ 5 w 10"/>
                    <a:gd name="T5" fmla="*/ 4 h 4"/>
                    <a:gd name="T6" fmla="*/ 9 w 10"/>
                    <a:gd name="T7" fmla="*/ 3 h 4"/>
                    <a:gd name="T8" fmla="*/ 10 w 10"/>
                    <a:gd name="T9" fmla="*/ 0 h 4"/>
                    <a:gd name="T10" fmla="*/ 0 w 10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4"/>
                    <a:gd name="T20" fmla="*/ 10 w 1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4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5" y="4"/>
                      </a:lnTo>
                      <a:lnTo>
                        <a:pt x="9" y="3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48" name="Freeform 34"/>
                <p:cNvSpPr>
                  <a:spLocks/>
                </p:cNvSpPr>
                <p:nvPr/>
              </p:nvSpPr>
              <p:spPr bwMode="auto">
                <a:xfrm>
                  <a:off x="3944" y="2717"/>
                  <a:ext cx="6" cy="4"/>
                </a:xfrm>
                <a:custGeom>
                  <a:avLst/>
                  <a:gdLst>
                    <a:gd name="T0" fmla="*/ 6 w 6"/>
                    <a:gd name="T1" fmla="*/ 0 h 9"/>
                    <a:gd name="T2" fmla="*/ 2 w 6"/>
                    <a:gd name="T3" fmla="*/ 1 h 9"/>
                    <a:gd name="T4" fmla="*/ 0 w 6"/>
                    <a:gd name="T5" fmla="*/ 5 h 9"/>
                    <a:gd name="T6" fmla="*/ 2 w 6"/>
                    <a:gd name="T7" fmla="*/ 8 h 9"/>
                    <a:gd name="T8" fmla="*/ 6 w 6"/>
                    <a:gd name="T9" fmla="*/ 9 h 9"/>
                    <a:gd name="T10" fmla="*/ 6 w 6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9"/>
                    <a:gd name="T20" fmla="*/ 6 w 6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9">
                      <a:moveTo>
                        <a:pt x="6" y="0"/>
                      </a:moveTo>
                      <a:lnTo>
                        <a:pt x="2" y="1"/>
                      </a:lnTo>
                      <a:lnTo>
                        <a:pt x="0" y="5"/>
                      </a:lnTo>
                      <a:lnTo>
                        <a:pt x="2" y="8"/>
                      </a:lnTo>
                      <a:lnTo>
                        <a:pt x="6" y="9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49" name="Freeform 35"/>
                <p:cNvSpPr>
                  <a:spLocks/>
                </p:cNvSpPr>
                <p:nvPr/>
              </p:nvSpPr>
              <p:spPr bwMode="auto">
                <a:xfrm>
                  <a:off x="3950" y="2717"/>
                  <a:ext cx="171" cy="4"/>
                </a:xfrm>
                <a:custGeom>
                  <a:avLst/>
                  <a:gdLst>
                    <a:gd name="T0" fmla="*/ 171 w 171"/>
                    <a:gd name="T1" fmla="*/ 5 h 9"/>
                    <a:gd name="T2" fmla="*/ 166 w 171"/>
                    <a:gd name="T3" fmla="*/ 0 h 9"/>
                    <a:gd name="T4" fmla="*/ 0 w 171"/>
                    <a:gd name="T5" fmla="*/ 0 h 9"/>
                    <a:gd name="T6" fmla="*/ 0 w 171"/>
                    <a:gd name="T7" fmla="*/ 9 h 9"/>
                    <a:gd name="T8" fmla="*/ 166 w 171"/>
                    <a:gd name="T9" fmla="*/ 9 h 9"/>
                    <a:gd name="T10" fmla="*/ 161 w 171"/>
                    <a:gd name="T11" fmla="*/ 5 h 9"/>
                    <a:gd name="T12" fmla="*/ 166 w 171"/>
                    <a:gd name="T13" fmla="*/ 9 h 9"/>
                    <a:gd name="T14" fmla="*/ 169 w 171"/>
                    <a:gd name="T15" fmla="*/ 8 h 9"/>
                    <a:gd name="T16" fmla="*/ 171 w 171"/>
                    <a:gd name="T17" fmla="*/ 5 h 9"/>
                    <a:gd name="T18" fmla="*/ 169 w 171"/>
                    <a:gd name="T19" fmla="*/ 1 h 9"/>
                    <a:gd name="T20" fmla="*/ 166 w 171"/>
                    <a:gd name="T21" fmla="*/ 0 h 9"/>
                    <a:gd name="T22" fmla="*/ 171 w 171"/>
                    <a:gd name="T23" fmla="*/ 5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1"/>
                    <a:gd name="T37" fmla="*/ 0 h 9"/>
                    <a:gd name="T38" fmla="*/ 171 w 171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1" h="9">
                      <a:moveTo>
                        <a:pt x="171" y="5"/>
                      </a:moveTo>
                      <a:lnTo>
                        <a:pt x="166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66" y="9"/>
                      </a:lnTo>
                      <a:lnTo>
                        <a:pt x="161" y="5"/>
                      </a:lnTo>
                      <a:lnTo>
                        <a:pt x="166" y="9"/>
                      </a:lnTo>
                      <a:lnTo>
                        <a:pt x="169" y="8"/>
                      </a:lnTo>
                      <a:lnTo>
                        <a:pt x="171" y="5"/>
                      </a:lnTo>
                      <a:lnTo>
                        <a:pt x="169" y="1"/>
                      </a:lnTo>
                      <a:lnTo>
                        <a:pt x="166" y="0"/>
                      </a:lnTo>
                      <a:lnTo>
                        <a:pt x="171" y="5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50" name="Freeform 36"/>
                <p:cNvSpPr>
                  <a:spLocks/>
                </p:cNvSpPr>
                <p:nvPr/>
              </p:nvSpPr>
              <p:spPr bwMode="auto">
                <a:xfrm>
                  <a:off x="4111" y="2719"/>
                  <a:ext cx="10" cy="60"/>
                </a:xfrm>
                <a:custGeom>
                  <a:avLst/>
                  <a:gdLst>
                    <a:gd name="T0" fmla="*/ 5 w 10"/>
                    <a:gd name="T1" fmla="*/ 121 h 121"/>
                    <a:gd name="T2" fmla="*/ 10 w 10"/>
                    <a:gd name="T3" fmla="*/ 121 h 121"/>
                    <a:gd name="T4" fmla="*/ 10 w 10"/>
                    <a:gd name="T5" fmla="*/ 0 h 121"/>
                    <a:gd name="T6" fmla="*/ 0 w 10"/>
                    <a:gd name="T7" fmla="*/ 0 h 121"/>
                    <a:gd name="T8" fmla="*/ 0 w 10"/>
                    <a:gd name="T9" fmla="*/ 121 h 121"/>
                    <a:gd name="T10" fmla="*/ 5 w 10"/>
                    <a:gd name="T11" fmla="*/ 121 h 1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121"/>
                    <a:gd name="T20" fmla="*/ 10 w 10"/>
                    <a:gd name="T21" fmla="*/ 121 h 1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121">
                      <a:moveTo>
                        <a:pt x="5" y="121"/>
                      </a:moveTo>
                      <a:lnTo>
                        <a:pt x="10" y="121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1"/>
                      </a:lnTo>
                      <a:lnTo>
                        <a:pt x="5" y="121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51" name="Freeform 37"/>
                <p:cNvSpPr>
                  <a:spLocks/>
                </p:cNvSpPr>
                <p:nvPr/>
              </p:nvSpPr>
              <p:spPr bwMode="auto">
                <a:xfrm>
                  <a:off x="4111" y="2779"/>
                  <a:ext cx="10" cy="2"/>
                </a:xfrm>
                <a:custGeom>
                  <a:avLst/>
                  <a:gdLst>
                    <a:gd name="T0" fmla="*/ 0 w 10"/>
                    <a:gd name="T1" fmla="*/ 0 h 4"/>
                    <a:gd name="T2" fmla="*/ 1 w 10"/>
                    <a:gd name="T3" fmla="*/ 3 h 4"/>
                    <a:gd name="T4" fmla="*/ 5 w 10"/>
                    <a:gd name="T5" fmla="*/ 4 h 4"/>
                    <a:gd name="T6" fmla="*/ 8 w 10"/>
                    <a:gd name="T7" fmla="*/ 3 h 4"/>
                    <a:gd name="T8" fmla="*/ 10 w 10"/>
                    <a:gd name="T9" fmla="*/ 0 h 4"/>
                    <a:gd name="T10" fmla="*/ 0 w 10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4"/>
                    <a:gd name="T20" fmla="*/ 10 w 1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4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52" name="Freeform 38"/>
                <p:cNvSpPr>
                  <a:spLocks/>
                </p:cNvSpPr>
                <p:nvPr/>
              </p:nvSpPr>
              <p:spPr bwMode="auto">
                <a:xfrm>
                  <a:off x="3955" y="2712"/>
                  <a:ext cx="5" cy="4"/>
                </a:xfrm>
                <a:custGeom>
                  <a:avLst/>
                  <a:gdLst>
                    <a:gd name="T0" fmla="*/ 5 w 5"/>
                    <a:gd name="T1" fmla="*/ 0 h 8"/>
                    <a:gd name="T2" fmla="*/ 1 w 5"/>
                    <a:gd name="T3" fmla="*/ 1 h 8"/>
                    <a:gd name="T4" fmla="*/ 0 w 5"/>
                    <a:gd name="T5" fmla="*/ 4 h 8"/>
                    <a:gd name="T6" fmla="*/ 1 w 5"/>
                    <a:gd name="T7" fmla="*/ 7 h 8"/>
                    <a:gd name="T8" fmla="*/ 5 w 5"/>
                    <a:gd name="T9" fmla="*/ 8 h 8"/>
                    <a:gd name="T10" fmla="*/ 5 w 5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8"/>
                    <a:gd name="T20" fmla="*/ 5 w 5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8">
                      <a:moveTo>
                        <a:pt x="5" y="0"/>
                      </a:move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5" y="8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53" name="Freeform 39"/>
                <p:cNvSpPr>
                  <a:spLocks/>
                </p:cNvSpPr>
                <p:nvPr/>
              </p:nvSpPr>
              <p:spPr bwMode="auto">
                <a:xfrm>
                  <a:off x="3960" y="2712"/>
                  <a:ext cx="172" cy="4"/>
                </a:xfrm>
                <a:custGeom>
                  <a:avLst/>
                  <a:gdLst>
                    <a:gd name="T0" fmla="*/ 172 w 172"/>
                    <a:gd name="T1" fmla="*/ 4 h 8"/>
                    <a:gd name="T2" fmla="*/ 167 w 172"/>
                    <a:gd name="T3" fmla="*/ 0 h 8"/>
                    <a:gd name="T4" fmla="*/ 0 w 172"/>
                    <a:gd name="T5" fmla="*/ 0 h 8"/>
                    <a:gd name="T6" fmla="*/ 0 w 172"/>
                    <a:gd name="T7" fmla="*/ 8 h 8"/>
                    <a:gd name="T8" fmla="*/ 167 w 172"/>
                    <a:gd name="T9" fmla="*/ 8 h 8"/>
                    <a:gd name="T10" fmla="*/ 162 w 172"/>
                    <a:gd name="T11" fmla="*/ 4 h 8"/>
                    <a:gd name="T12" fmla="*/ 167 w 172"/>
                    <a:gd name="T13" fmla="*/ 8 h 8"/>
                    <a:gd name="T14" fmla="*/ 170 w 172"/>
                    <a:gd name="T15" fmla="*/ 7 h 8"/>
                    <a:gd name="T16" fmla="*/ 172 w 172"/>
                    <a:gd name="T17" fmla="*/ 4 h 8"/>
                    <a:gd name="T18" fmla="*/ 170 w 172"/>
                    <a:gd name="T19" fmla="*/ 1 h 8"/>
                    <a:gd name="T20" fmla="*/ 167 w 172"/>
                    <a:gd name="T21" fmla="*/ 0 h 8"/>
                    <a:gd name="T22" fmla="*/ 172 w 172"/>
                    <a:gd name="T23" fmla="*/ 4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2"/>
                    <a:gd name="T37" fmla="*/ 0 h 8"/>
                    <a:gd name="T38" fmla="*/ 172 w 172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2" h="8">
                      <a:moveTo>
                        <a:pt x="172" y="4"/>
                      </a:moveTo>
                      <a:lnTo>
                        <a:pt x="167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67" y="8"/>
                      </a:lnTo>
                      <a:lnTo>
                        <a:pt x="162" y="4"/>
                      </a:lnTo>
                      <a:lnTo>
                        <a:pt x="167" y="8"/>
                      </a:lnTo>
                      <a:lnTo>
                        <a:pt x="170" y="7"/>
                      </a:lnTo>
                      <a:lnTo>
                        <a:pt x="172" y="4"/>
                      </a:lnTo>
                      <a:lnTo>
                        <a:pt x="170" y="1"/>
                      </a:lnTo>
                      <a:lnTo>
                        <a:pt x="167" y="0"/>
                      </a:lnTo>
                      <a:lnTo>
                        <a:pt x="172" y="4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54" name="Freeform 40"/>
                <p:cNvSpPr>
                  <a:spLocks/>
                </p:cNvSpPr>
                <p:nvPr/>
              </p:nvSpPr>
              <p:spPr bwMode="auto">
                <a:xfrm>
                  <a:off x="4122" y="2714"/>
                  <a:ext cx="10" cy="61"/>
                </a:xfrm>
                <a:custGeom>
                  <a:avLst/>
                  <a:gdLst>
                    <a:gd name="T0" fmla="*/ 5 w 10"/>
                    <a:gd name="T1" fmla="*/ 121 h 121"/>
                    <a:gd name="T2" fmla="*/ 10 w 10"/>
                    <a:gd name="T3" fmla="*/ 121 h 121"/>
                    <a:gd name="T4" fmla="*/ 10 w 10"/>
                    <a:gd name="T5" fmla="*/ 0 h 121"/>
                    <a:gd name="T6" fmla="*/ 0 w 10"/>
                    <a:gd name="T7" fmla="*/ 0 h 121"/>
                    <a:gd name="T8" fmla="*/ 0 w 10"/>
                    <a:gd name="T9" fmla="*/ 121 h 121"/>
                    <a:gd name="T10" fmla="*/ 5 w 10"/>
                    <a:gd name="T11" fmla="*/ 121 h 1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121"/>
                    <a:gd name="T20" fmla="*/ 10 w 10"/>
                    <a:gd name="T21" fmla="*/ 121 h 1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121">
                      <a:moveTo>
                        <a:pt x="5" y="121"/>
                      </a:moveTo>
                      <a:lnTo>
                        <a:pt x="10" y="121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1"/>
                      </a:lnTo>
                      <a:lnTo>
                        <a:pt x="5" y="121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55" name="Freeform 41"/>
                <p:cNvSpPr>
                  <a:spLocks/>
                </p:cNvSpPr>
                <p:nvPr/>
              </p:nvSpPr>
              <p:spPr bwMode="auto">
                <a:xfrm>
                  <a:off x="4122" y="2775"/>
                  <a:ext cx="10" cy="2"/>
                </a:xfrm>
                <a:custGeom>
                  <a:avLst/>
                  <a:gdLst>
                    <a:gd name="T0" fmla="*/ 0 w 10"/>
                    <a:gd name="T1" fmla="*/ 0 h 4"/>
                    <a:gd name="T2" fmla="*/ 1 w 10"/>
                    <a:gd name="T3" fmla="*/ 3 h 4"/>
                    <a:gd name="T4" fmla="*/ 5 w 10"/>
                    <a:gd name="T5" fmla="*/ 4 h 4"/>
                    <a:gd name="T6" fmla="*/ 8 w 10"/>
                    <a:gd name="T7" fmla="*/ 3 h 4"/>
                    <a:gd name="T8" fmla="*/ 10 w 10"/>
                    <a:gd name="T9" fmla="*/ 0 h 4"/>
                    <a:gd name="T10" fmla="*/ 0 w 10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4"/>
                    <a:gd name="T20" fmla="*/ 10 w 1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4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56" name="Freeform 42"/>
                <p:cNvSpPr>
                  <a:spLocks/>
                </p:cNvSpPr>
                <p:nvPr/>
              </p:nvSpPr>
              <p:spPr bwMode="auto">
                <a:xfrm>
                  <a:off x="3573" y="2547"/>
                  <a:ext cx="230" cy="36"/>
                </a:xfrm>
                <a:custGeom>
                  <a:avLst/>
                  <a:gdLst>
                    <a:gd name="T0" fmla="*/ 7 w 230"/>
                    <a:gd name="T1" fmla="*/ 45 h 73"/>
                    <a:gd name="T2" fmla="*/ 7 w 230"/>
                    <a:gd name="T3" fmla="*/ 53 h 73"/>
                    <a:gd name="T4" fmla="*/ 10 w 230"/>
                    <a:gd name="T5" fmla="*/ 55 h 73"/>
                    <a:gd name="T6" fmla="*/ 11 w 230"/>
                    <a:gd name="T7" fmla="*/ 58 h 73"/>
                    <a:gd name="T8" fmla="*/ 10 w 230"/>
                    <a:gd name="T9" fmla="*/ 60 h 73"/>
                    <a:gd name="T10" fmla="*/ 9 w 230"/>
                    <a:gd name="T11" fmla="*/ 60 h 73"/>
                    <a:gd name="T12" fmla="*/ 5 w 230"/>
                    <a:gd name="T13" fmla="*/ 60 h 73"/>
                    <a:gd name="T14" fmla="*/ 2 w 230"/>
                    <a:gd name="T15" fmla="*/ 59 h 73"/>
                    <a:gd name="T16" fmla="*/ 1 w 230"/>
                    <a:gd name="T17" fmla="*/ 61 h 73"/>
                    <a:gd name="T18" fmla="*/ 2 w 230"/>
                    <a:gd name="T19" fmla="*/ 63 h 73"/>
                    <a:gd name="T20" fmla="*/ 4 w 230"/>
                    <a:gd name="T21" fmla="*/ 65 h 73"/>
                    <a:gd name="T22" fmla="*/ 5 w 230"/>
                    <a:gd name="T23" fmla="*/ 67 h 73"/>
                    <a:gd name="T24" fmla="*/ 4 w 230"/>
                    <a:gd name="T25" fmla="*/ 69 h 73"/>
                    <a:gd name="T26" fmla="*/ 1 w 230"/>
                    <a:gd name="T27" fmla="*/ 70 h 73"/>
                    <a:gd name="T28" fmla="*/ 0 w 230"/>
                    <a:gd name="T29" fmla="*/ 70 h 73"/>
                    <a:gd name="T30" fmla="*/ 1 w 230"/>
                    <a:gd name="T31" fmla="*/ 73 h 73"/>
                    <a:gd name="T32" fmla="*/ 228 w 230"/>
                    <a:gd name="T33" fmla="*/ 73 h 73"/>
                    <a:gd name="T34" fmla="*/ 227 w 230"/>
                    <a:gd name="T35" fmla="*/ 70 h 73"/>
                    <a:gd name="T36" fmla="*/ 226 w 230"/>
                    <a:gd name="T37" fmla="*/ 68 h 73"/>
                    <a:gd name="T38" fmla="*/ 225 w 230"/>
                    <a:gd name="T39" fmla="*/ 66 h 73"/>
                    <a:gd name="T40" fmla="*/ 223 w 230"/>
                    <a:gd name="T41" fmla="*/ 64 h 73"/>
                    <a:gd name="T42" fmla="*/ 221 w 230"/>
                    <a:gd name="T43" fmla="*/ 59 h 73"/>
                    <a:gd name="T44" fmla="*/ 220 w 230"/>
                    <a:gd name="T45" fmla="*/ 57 h 73"/>
                    <a:gd name="T46" fmla="*/ 219 w 230"/>
                    <a:gd name="T47" fmla="*/ 54 h 73"/>
                    <a:gd name="T48" fmla="*/ 216 w 230"/>
                    <a:gd name="T49" fmla="*/ 51 h 73"/>
                    <a:gd name="T50" fmla="*/ 214 w 230"/>
                    <a:gd name="T51" fmla="*/ 49 h 73"/>
                    <a:gd name="T52" fmla="*/ 212 w 230"/>
                    <a:gd name="T53" fmla="*/ 47 h 73"/>
                    <a:gd name="T54" fmla="*/ 211 w 230"/>
                    <a:gd name="T55" fmla="*/ 45 h 73"/>
                    <a:gd name="T56" fmla="*/ 210 w 230"/>
                    <a:gd name="T57" fmla="*/ 43 h 73"/>
                    <a:gd name="T58" fmla="*/ 208 w 230"/>
                    <a:gd name="T59" fmla="*/ 42 h 73"/>
                    <a:gd name="T60" fmla="*/ 203 w 230"/>
                    <a:gd name="T61" fmla="*/ 35 h 73"/>
                    <a:gd name="T62" fmla="*/ 201 w 230"/>
                    <a:gd name="T63" fmla="*/ 33 h 73"/>
                    <a:gd name="T64" fmla="*/ 200 w 230"/>
                    <a:gd name="T65" fmla="*/ 31 h 73"/>
                    <a:gd name="T66" fmla="*/ 199 w 230"/>
                    <a:gd name="T67" fmla="*/ 29 h 73"/>
                    <a:gd name="T68" fmla="*/ 198 w 230"/>
                    <a:gd name="T69" fmla="*/ 27 h 73"/>
                    <a:gd name="T70" fmla="*/ 195 w 230"/>
                    <a:gd name="T71" fmla="*/ 18 h 73"/>
                    <a:gd name="T72" fmla="*/ 194 w 230"/>
                    <a:gd name="T73" fmla="*/ 15 h 73"/>
                    <a:gd name="T74" fmla="*/ 193 w 230"/>
                    <a:gd name="T75" fmla="*/ 13 h 73"/>
                    <a:gd name="T76" fmla="*/ 189 w 230"/>
                    <a:gd name="T77" fmla="*/ 7 h 73"/>
                    <a:gd name="T78" fmla="*/ 183 w 230"/>
                    <a:gd name="T79" fmla="*/ 6 h 73"/>
                    <a:gd name="T80" fmla="*/ 176 w 230"/>
                    <a:gd name="T81" fmla="*/ 8 h 73"/>
                    <a:gd name="T82" fmla="*/ 169 w 230"/>
                    <a:gd name="T83" fmla="*/ 8 h 73"/>
                    <a:gd name="T84" fmla="*/ 162 w 230"/>
                    <a:gd name="T85" fmla="*/ 7 h 73"/>
                    <a:gd name="T86" fmla="*/ 160 w 230"/>
                    <a:gd name="T87" fmla="*/ 8 h 73"/>
                    <a:gd name="T88" fmla="*/ 151 w 230"/>
                    <a:gd name="T89" fmla="*/ 7 h 73"/>
                    <a:gd name="T90" fmla="*/ 146 w 230"/>
                    <a:gd name="T91" fmla="*/ 8 h 73"/>
                    <a:gd name="T92" fmla="*/ 142 w 230"/>
                    <a:gd name="T93" fmla="*/ 8 h 73"/>
                    <a:gd name="T94" fmla="*/ 140 w 230"/>
                    <a:gd name="T95" fmla="*/ 7 h 73"/>
                    <a:gd name="T96" fmla="*/ 138 w 230"/>
                    <a:gd name="T97" fmla="*/ 6 h 73"/>
                    <a:gd name="T98" fmla="*/ 134 w 230"/>
                    <a:gd name="T99" fmla="*/ 5 h 73"/>
                    <a:gd name="T100" fmla="*/ 128 w 230"/>
                    <a:gd name="T101" fmla="*/ 3 h 73"/>
                    <a:gd name="T102" fmla="*/ 115 w 230"/>
                    <a:gd name="T103" fmla="*/ 4 h 73"/>
                    <a:gd name="T104" fmla="*/ 113 w 230"/>
                    <a:gd name="T105" fmla="*/ 3 h 73"/>
                    <a:gd name="T106" fmla="*/ 111 w 230"/>
                    <a:gd name="T107" fmla="*/ 2 h 73"/>
                    <a:gd name="T108" fmla="*/ 108 w 230"/>
                    <a:gd name="T109" fmla="*/ 1 h 73"/>
                    <a:gd name="T110" fmla="*/ 104 w 230"/>
                    <a:gd name="T111" fmla="*/ 1 h 73"/>
                    <a:gd name="T112" fmla="*/ 102 w 230"/>
                    <a:gd name="T113" fmla="*/ 2 h 73"/>
                    <a:gd name="T114" fmla="*/ 96 w 230"/>
                    <a:gd name="T115" fmla="*/ 1 h 73"/>
                    <a:gd name="T116" fmla="*/ 36 w 230"/>
                    <a:gd name="T117" fmla="*/ 28 h 7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30"/>
                    <a:gd name="T178" fmla="*/ 0 h 73"/>
                    <a:gd name="T179" fmla="*/ 230 w 230"/>
                    <a:gd name="T180" fmla="*/ 73 h 7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30" h="73">
                      <a:moveTo>
                        <a:pt x="36" y="28"/>
                      </a:moveTo>
                      <a:lnTo>
                        <a:pt x="23" y="20"/>
                      </a:lnTo>
                      <a:lnTo>
                        <a:pt x="7" y="45"/>
                      </a:lnTo>
                      <a:lnTo>
                        <a:pt x="12" y="48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9" y="53"/>
                      </a:lnTo>
                      <a:lnTo>
                        <a:pt x="9" y="54"/>
                      </a:lnTo>
                      <a:lnTo>
                        <a:pt x="10" y="55"/>
                      </a:lnTo>
                      <a:lnTo>
                        <a:pt x="10" y="57"/>
                      </a:lnTo>
                      <a:lnTo>
                        <a:pt x="11" y="57"/>
                      </a:lnTo>
                      <a:lnTo>
                        <a:pt x="11" y="58"/>
                      </a:lnTo>
                      <a:lnTo>
                        <a:pt x="11" y="59"/>
                      </a:lnTo>
                      <a:lnTo>
                        <a:pt x="11" y="60"/>
                      </a:lnTo>
                      <a:lnTo>
                        <a:pt x="10" y="60"/>
                      </a:lnTo>
                      <a:lnTo>
                        <a:pt x="10" y="61"/>
                      </a:lnTo>
                      <a:lnTo>
                        <a:pt x="9" y="61"/>
                      </a:lnTo>
                      <a:lnTo>
                        <a:pt x="9" y="60"/>
                      </a:lnTo>
                      <a:lnTo>
                        <a:pt x="7" y="60"/>
                      </a:lnTo>
                      <a:lnTo>
                        <a:pt x="6" y="60"/>
                      </a:lnTo>
                      <a:lnTo>
                        <a:pt x="5" y="60"/>
                      </a:lnTo>
                      <a:lnTo>
                        <a:pt x="5" y="59"/>
                      </a:lnTo>
                      <a:lnTo>
                        <a:pt x="4" y="59"/>
                      </a:lnTo>
                      <a:lnTo>
                        <a:pt x="2" y="59"/>
                      </a:lnTo>
                      <a:lnTo>
                        <a:pt x="2" y="60"/>
                      </a:lnTo>
                      <a:lnTo>
                        <a:pt x="1" y="60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2"/>
                      </a:lnTo>
                      <a:lnTo>
                        <a:pt x="2" y="63"/>
                      </a:lnTo>
                      <a:lnTo>
                        <a:pt x="2" y="64"/>
                      </a:lnTo>
                      <a:lnTo>
                        <a:pt x="4" y="64"/>
                      </a:lnTo>
                      <a:lnTo>
                        <a:pt x="4" y="65"/>
                      </a:lnTo>
                      <a:lnTo>
                        <a:pt x="4" y="66"/>
                      </a:lnTo>
                      <a:lnTo>
                        <a:pt x="5" y="66"/>
                      </a:lnTo>
                      <a:lnTo>
                        <a:pt x="5" y="67"/>
                      </a:lnTo>
                      <a:lnTo>
                        <a:pt x="5" y="68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70"/>
                      </a:lnTo>
                      <a:lnTo>
                        <a:pt x="2" y="70"/>
                      </a:lnTo>
                      <a:lnTo>
                        <a:pt x="1" y="70"/>
                      </a:lnTo>
                      <a:lnTo>
                        <a:pt x="1" y="69"/>
                      </a:lnTo>
                      <a:lnTo>
                        <a:pt x="0" y="69"/>
                      </a:lnTo>
                      <a:lnTo>
                        <a:pt x="0" y="70"/>
                      </a:lnTo>
                      <a:lnTo>
                        <a:pt x="0" y="72"/>
                      </a:lnTo>
                      <a:lnTo>
                        <a:pt x="0" y="73"/>
                      </a:lnTo>
                      <a:lnTo>
                        <a:pt x="1" y="73"/>
                      </a:lnTo>
                      <a:lnTo>
                        <a:pt x="225" y="73"/>
                      </a:lnTo>
                      <a:lnTo>
                        <a:pt x="230" y="73"/>
                      </a:lnTo>
                      <a:lnTo>
                        <a:pt x="228" y="73"/>
                      </a:lnTo>
                      <a:lnTo>
                        <a:pt x="228" y="72"/>
                      </a:lnTo>
                      <a:lnTo>
                        <a:pt x="227" y="72"/>
                      </a:lnTo>
                      <a:lnTo>
                        <a:pt x="227" y="70"/>
                      </a:lnTo>
                      <a:lnTo>
                        <a:pt x="227" y="69"/>
                      </a:lnTo>
                      <a:lnTo>
                        <a:pt x="227" y="68"/>
                      </a:lnTo>
                      <a:lnTo>
                        <a:pt x="226" y="68"/>
                      </a:lnTo>
                      <a:lnTo>
                        <a:pt x="226" y="67"/>
                      </a:lnTo>
                      <a:lnTo>
                        <a:pt x="226" y="66"/>
                      </a:lnTo>
                      <a:lnTo>
                        <a:pt x="225" y="66"/>
                      </a:lnTo>
                      <a:lnTo>
                        <a:pt x="225" y="65"/>
                      </a:lnTo>
                      <a:lnTo>
                        <a:pt x="223" y="65"/>
                      </a:lnTo>
                      <a:lnTo>
                        <a:pt x="223" y="64"/>
                      </a:lnTo>
                      <a:lnTo>
                        <a:pt x="222" y="64"/>
                      </a:lnTo>
                      <a:lnTo>
                        <a:pt x="222" y="63"/>
                      </a:lnTo>
                      <a:lnTo>
                        <a:pt x="221" y="59"/>
                      </a:lnTo>
                      <a:lnTo>
                        <a:pt x="221" y="58"/>
                      </a:lnTo>
                      <a:lnTo>
                        <a:pt x="220" y="58"/>
                      </a:lnTo>
                      <a:lnTo>
                        <a:pt x="220" y="57"/>
                      </a:lnTo>
                      <a:lnTo>
                        <a:pt x="220" y="55"/>
                      </a:lnTo>
                      <a:lnTo>
                        <a:pt x="219" y="55"/>
                      </a:lnTo>
                      <a:lnTo>
                        <a:pt x="219" y="54"/>
                      </a:lnTo>
                      <a:lnTo>
                        <a:pt x="217" y="53"/>
                      </a:lnTo>
                      <a:lnTo>
                        <a:pt x="216" y="52"/>
                      </a:lnTo>
                      <a:lnTo>
                        <a:pt x="216" y="51"/>
                      </a:lnTo>
                      <a:lnTo>
                        <a:pt x="215" y="51"/>
                      </a:lnTo>
                      <a:lnTo>
                        <a:pt x="215" y="50"/>
                      </a:lnTo>
                      <a:lnTo>
                        <a:pt x="214" y="49"/>
                      </a:lnTo>
                      <a:lnTo>
                        <a:pt x="214" y="48"/>
                      </a:lnTo>
                      <a:lnTo>
                        <a:pt x="212" y="48"/>
                      </a:lnTo>
                      <a:lnTo>
                        <a:pt x="212" y="47"/>
                      </a:lnTo>
                      <a:lnTo>
                        <a:pt x="212" y="46"/>
                      </a:lnTo>
                      <a:lnTo>
                        <a:pt x="211" y="46"/>
                      </a:lnTo>
                      <a:lnTo>
                        <a:pt x="211" y="45"/>
                      </a:lnTo>
                      <a:lnTo>
                        <a:pt x="211" y="44"/>
                      </a:lnTo>
                      <a:lnTo>
                        <a:pt x="210" y="44"/>
                      </a:lnTo>
                      <a:lnTo>
                        <a:pt x="210" y="43"/>
                      </a:lnTo>
                      <a:lnTo>
                        <a:pt x="209" y="43"/>
                      </a:lnTo>
                      <a:lnTo>
                        <a:pt x="209" y="42"/>
                      </a:lnTo>
                      <a:lnTo>
                        <a:pt x="208" y="42"/>
                      </a:lnTo>
                      <a:lnTo>
                        <a:pt x="204" y="37"/>
                      </a:lnTo>
                      <a:lnTo>
                        <a:pt x="203" y="36"/>
                      </a:lnTo>
                      <a:lnTo>
                        <a:pt x="203" y="35"/>
                      </a:lnTo>
                      <a:lnTo>
                        <a:pt x="203" y="34"/>
                      </a:lnTo>
                      <a:lnTo>
                        <a:pt x="201" y="34"/>
                      </a:lnTo>
                      <a:lnTo>
                        <a:pt x="201" y="33"/>
                      </a:lnTo>
                      <a:lnTo>
                        <a:pt x="201" y="32"/>
                      </a:lnTo>
                      <a:lnTo>
                        <a:pt x="201" y="31"/>
                      </a:lnTo>
                      <a:lnTo>
                        <a:pt x="200" y="31"/>
                      </a:lnTo>
                      <a:lnTo>
                        <a:pt x="200" y="30"/>
                      </a:lnTo>
                      <a:lnTo>
                        <a:pt x="200" y="29"/>
                      </a:lnTo>
                      <a:lnTo>
                        <a:pt x="199" y="29"/>
                      </a:lnTo>
                      <a:lnTo>
                        <a:pt x="199" y="28"/>
                      </a:lnTo>
                      <a:lnTo>
                        <a:pt x="198" y="28"/>
                      </a:lnTo>
                      <a:lnTo>
                        <a:pt x="198" y="27"/>
                      </a:lnTo>
                      <a:lnTo>
                        <a:pt x="196" y="21"/>
                      </a:lnTo>
                      <a:lnTo>
                        <a:pt x="195" y="19"/>
                      </a:lnTo>
                      <a:lnTo>
                        <a:pt x="195" y="18"/>
                      </a:lnTo>
                      <a:lnTo>
                        <a:pt x="195" y="17"/>
                      </a:lnTo>
                      <a:lnTo>
                        <a:pt x="194" y="16"/>
                      </a:lnTo>
                      <a:lnTo>
                        <a:pt x="194" y="15"/>
                      </a:lnTo>
                      <a:lnTo>
                        <a:pt x="194" y="14"/>
                      </a:lnTo>
                      <a:lnTo>
                        <a:pt x="194" y="13"/>
                      </a:lnTo>
                      <a:lnTo>
                        <a:pt x="193" y="13"/>
                      </a:lnTo>
                      <a:lnTo>
                        <a:pt x="193" y="12"/>
                      </a:lnTo>
                      <a:lnTo>
                        <a:pt x="190" y="10"/>
                      </a:lnTo>
                      <a:lnTo>
                        <a:pt x="189" y="7"/>
                      </a:lnTo>
                      <a:lnTo>
                        <a:pt x="185" y="4"/>
                      </a:lnTo>
                      <a:lnTo>
                        <a:pt x="184" y="4"/>
                      </a:lnTo>
                      <a:lnTo>
                        <a:pt x="183" y="6"/>
                      </a:lnTo>
                      <a:lnTo>
                        <a:pt x="179" y="6"/>
                      </a:lnTo>
                      <a:lnTo>
                        <a:pt x="178" y="7"/>
                      </a:lnTo>
                      <a:lnTo>
                        <a:pt x="176" y="8"/>
                      </a:lnTo>
                      <a:lnTo>
                        <a:pt x="173" y="8"/>
                      </a:lnTo>
                      <a:lnTo>
                        <a:pt x="171" y="8"/>
                      </a:lnTo>
                      <a:lnTo>
                        <a:pt x="169" y="8"/>
                      </a:lnTo>
                      <a:lnTo>
                        <a:pt x="166" y="7"/>
                      </a:lnTo>
                      <a:lnTo>
                        <a:pt x="163" y="7"/>
                      </a:lnTo>
                      <a:lnTo>
                        <a:pt x="162" y="7"/>
                      </a:lnTo>
                      <a:lnTo>
                        <a:pt x="161" y="7"/>
                      </a:lnTo>
                      <a:lnTo>
                        <a:pt x="161" y="8"/>
                      </a:lnTo>
                      <a:lnTo>
                        <a:pt x="160" y="8"/>
                      </a:lnTo>
                      <a:lnTo>
                        <a:pt x="158" y="8"/>
                      </a:lnTo>
                      <a:lnTo>
                        <a:pt x="158" y="7"/>
                      </a:lnTo>
                      <a:lnTo>
                        <a:pt x="151" y="7"/>
                      </a:lnTo>
                      <a:lnTo>
                        <a:pt x="147" y="7"/>
                      </a:lnTo>
                      <a:lnTo>
                        <a:pt x="147" y="8"/>
                      </a:lnTo>
                      <a:lnTo>
                        <a:pt x="146" y="8"/>
                      </a:lnTo>
                      <a:lnTo>
                        <a:pt x="145" y="8"/>
                      </a:lnTo>
                      <a:lnTo>
                        <a:pt x="144" y="8"/>
                      </a:lnTo>
                      <a:lnTo>
                        <a:pt x="142" y="8"/>
                      </a:lnTo>
                      <a:lnTo>
                        <a:pt x="142" y="7"/>
                      </a:lnTo>
                      <a:lnTo>
                        <a:pt x="141" y="7"/>
                      </a:lnTo>
                      <a:lnTo>
                        <a:pt x="140" y="7"/>
                      </a:lnTo>
                      <a:lnTo>
                        <a:pt x="139" y="7"/>
                      </a:lnTo>
                      <a:lnTo>
                        <a:pt x="139" y="6"/>
                      </a:lnTo>
                      <a:lnTo>
                        <a:pt x="138" y="6"/>
                      </a:lnTo>
                      <a:lnTo>
                        <a:pt x="136" y="6"/>
                      </a:lnTo>
                      <a:lnTo>
                        <a:pt x="135" y="6"/>
                      </a:lnTo>
                      <a:lnTo>
                        <a:pt x="134" y="5"/>
                      </a:lnTo>
                      <a:lnTo>
                        <a:pt x="133" y="5"/>
                      </a:lnTo>
                      <a:lnTo>
                        <a:pt x="133" y="4"/>
                      </a:lnTo>
                      <a:lnTo>
                        <a:pt x="128" y="3"/>
                      </a:lnTo>
                      <a:lnTo>
                        <a:pt x="118" y="4"/>
                      </a:lnTo>
                      <a:lnTo>
                        <a:pt x="117" y="4"/>
                      </a:lnTo>
                      <a:lnTo>
                        <a:pt x="115" y="4"/>
                      </a:lnTo>
                      <a:lnTo>
                        <a:pt x="114" y="4"/>
                      </a:lnTo>
                      <a:lnTo>
                        <a:pt x="113" y="4"/>
                      </a:lnTo>
                      <a:lnTo>
                        <a:pt x="113" y="3"/>
                      </a:lnTo>
                      <a:lnTo>
                        <a:pt x="112" y="3"/>
                      </a:lnTo>
                      <a:lnTo>
                        <a:pt x="111" y="3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6" y="1"/>
                      </a:lnTo>
                      <a:lnTo>
                        <a:pt x="104" y="1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2" y="2"/>
                      </a:lnTo>
                      <a:lnTo>
                        <a:pt x="101" y="2"/>
                      </a:lnTo>
                      <a:lnTo>
                        <a:pt x="98" y="1"/>
                      </a:lnTo>
                      <a:lnTo>
                        <a:pt x="96" y="1"/>
                      </a:lnTo>
                      <a:lnTo>
                        <a:pt x="92" y="1"/>
                      </a:lnTo>
                      <a:lnTo>
                        <a:pt x="66" y="0"/>
                      </a:lnTo>
                      <a:lnTo>
                        <a:pt x="36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57" name="Freeform 43"/>
                <p:cNvSpPr>
                  <a:spLocks/>
                </p:cNvSpPr>
                <p:nvPr/>
              </p:nvSpPr>
              <p:spPr bwMode="auto">
                <a:xfrm>
                  <a:off x="3573" y="2550"/>
                  <a:ext cx="230" cy="33"/>
                </a:xfrm>
                <a:custGeom>
                  <a:avLst/>
                  <a:gdLst>
                    <a:gd name="T0" fmla="*/ 60 w 230"/>
                    <a:gd name="T1" fmla="*/ 2 h 67"/>
                    <a:gd name="T2" fmla="*/ 54 w 230"/>
                    <a:gd name="T3" fmla="*/ 7 h 67"/>
                    <a:gd name="T4" fmla="*/ 47 w 230"/>
                    <a:gd name="T5" fmla="*/ 14 h 67"/>
                    <a:gd name="T6" fmla="*/ 37 w 230"/>
                    <a:gd name="T7" fmla="*/ 23 h 67"/>
                    <a:gd name="T8" fmla="*/ 27 w 230"/>
                    <a:gd name="T9" fmla="*/ 31 h 67"/>
                    <a:gd name="T10" fmla="*/ 18 w 230"/>
                    <a:gd name="T11" fmla="*/ 39 h 67"/>
                    <a:gd name="T12" fmla="*/ 11 w 230"/>
                    <a:gd name="T13" fmla="*/ 45 h 67"/>
                    <a:gd name="T14" fmla="*/ 9 w 230"/>
                    <a:gd name="T15" fmla="*/ 48 h 67"/>
                    <a:gd name="T16" fmla="*/ 10 w 230"/>
                    <a:gd name="T17" fmla="*/ 52 h 67"/>
                    <a:gd name="T18" fmla="*/ 10 w 230"/>
                    <a:gd name="T19" fmla="*/ 54 h 67"/>
                    <a:gd name="T20" fmla="*/ 6 w 230"/>
                    <a:gd name="T21" fmla="*/ 55 h 67"/>
                    <a:gd name="T22" fmla="*/ 2 w 230"/>
                    <a:gd name="T23" fmla="*/ 54 h 67"/>
                    <a:gd name="T24" fmla="*/ 1 w 230"/>
                    <a:gd name="T25" fmla="*/ 57 h 67"/>
                    <a:gd name="T26" fmla="*/ 4 w 230"/>
                    <a:gd name="T27" fmla="*/ 59 h 67"/>
                    <a:gd name="T28" fmla="*/ 4 w 230"/>
                    <a:gd name="T29" fmla="*/ 63 h 67"/>
                    <a:gd name="T30" fmla="*/ 0 w 230"/>
                    <a:gd name="T31" fmla="*/ 64 h 67"/>
                    <a:gd name="T32" fmla="*/ 2 w 230"/>
                    <a:gd name="T33" fmla="*/ 64 h 67"/>
                    <a:gd name="T34" fmla="*/ 6 w 230"/>
                    <a:gd name="T35" fmla="*/ 66 h 67"/>
                    <a:gd name="T36" fmla="*/ 11 w 230"/>
                    <a:gd name="T37" fmla="*/ 66 h 67"/>
                    <a:gd name="T38" fmla="*/ 16 w 230"/>
                    <a:gd name="T39" fmla="*/ 66 h 67"/>
                    <a:gd name="T40" fmla="*/ 21 w 230"/>
                    <a:gd name="T41" fmla="*/ 66 h 67"/>
                    <a:gd name="T42" fmla="*/ 226 w 230"/>
                    <a:gd name="T43" fmla="*/ 67 h 67"/>
                    <a:gd name="T44" fmla="*/ 228 w 230"/>
                    <a:gd name="T45" fmla="*/ 67 h 67"/>
                    <a:gd name="T46" fmla="*/ 227 w 230"/>
                    <a:gd name="T47" fmla="*/ 63 h 67"/>
                    <a:gd name="T48" fmla="*/ 226 w 230"/>
                    <a:gd name="T49" fmla="*/ 60 h 67"/>
                    <a:gd name="T50" fmla="*/ 223 w 230"/>
                    <a:gd name="T51" fmla="*/ 58 h 67"/>
                    <a:gd name="T52" fmla="*/ 222 w 230"/>
                    <a:gd name="T53" fmla="*/ 55 h 67"/>
                    <a:gd name="T54" fmla="*/ 221 w 230"/>
                    <a:gd name="T55" fmla="*/ 52 h 67"/>
                    <a:gd name="T56" fmla="*/ 219 w 230"/>
                    <a:gd name="T57" fmla="*/ 49 h 67"/>
                    <a:gd name="T58" fmla="*/ 216 w 230"/>
                    <a:gd name="T59" fmla="*/ 47 h 67"/>
                    <a:gd name="T60" fmla="*/ 214 w 230"/>
                    <a:gd name="T61" fmla="*/ 44 h 67"/>
                    <a:gd name="T62" fmla="*/ 212 w 230"/>
                    <a:gd name="T63" fmla="*/ 41 h 67"/>
                    <a:gd name="T64" fmla="*/ 210 w 230"/>
                    <a:gd name="T65" fmla="*/ 38 h 67"/>
                    <a:gd name="T66" fmla="*/ 208 w 230"/>
                    <a:gd name="T67" fmla="*/ 36 h 67"/>
                    <a:gd name="T68" fmla="*/ 205 w 230"/>
                    <a:gd name="T69" fmla="*/ 33 h 67"/>
                    <a:gd name="T70" fmla="*/ 203 w 230"/>
                    <a:gd name="T71" fmla="*/ 31 h 67"/>
                    <a:gd name="T72" fmla="*/ 201 w 230"/>
                    <a:gd name="T73" fmla="*/ 27 h 67"/>
                    <a:gd name="T74" fmla="*/ 199 w 230"/>
                    <a:gd name="T75" fmla="*/ 25 h 67"/>
                    <a:gd name="T76" fmla="*/ 198 w 230"/>
                    <a:gd name="T77" fmla="*/ 17 h 67"/>
                    <a:gd name="T78" fmla="*/ 195 w 230"/>
                    <a:gd name="T79" fmla="*/ 14 h 67"/>
                    <a:gd name="T80" fmla="*/ 194 w 230"/>
                    <a:gd name="T81" fmla="*/ 11 h 67"/>
                    <a:gd name="T82" fmla="*/ 187 w 230"/>
                    <a:gd name="T83" fmla="*/ 3 h 67"/>
                    <a:gd name="T84" fmla="*/ 179 w 230"/>
                    <a:gd name="T85" fmla="*/ 7 h 67"/>
                    <a:gd name="T86" fmla="*/ 168 w 230"/>
                    <a:gd name="T87" fmla="*/ 8 h 67"/>
                    <a:gd name="T88" fmla="*/ 160 w 230"/>
                    <a:gd name="T89" fmla="*/ 7 h 67"/>
                    <a:gd name="T90" fmla="*/ 150 w 230"/>
                    <a:gd name="T91" fmla="*/ 7 h 67"/>
                    <a:gd name="T92" fmla="*/ 145 w 230"/>
                    <a:gd name="T93" fmla="*/ 7 h 67"/>
                    <a:gd name="T94" fmla="*/ 141 w 230"/>
                    <a:gd name="T95" fmla="*/ 7 h 67"/>
                    <a:gd name="T96" fmla="*/ 138 w 230"/>
                    <a:gd name="T97" fmla="*/ 6 h 67"/>
                    <a:gd name="T98" fmla="*/ 135 w 230"/>
                    <a:gd name="T99" fmla="*/ 6 h 67"/>
                    <a:gd name="T100" fmla="*/ 131 w 230"/>
                    <a:gd name="T101" fmla="*/ 3 h 67"/>
                    <a:gd name="T102" fmla="*/ 123 w 230"/>
                    <a:gd name="T103" fmla="*/ 2 h 67"/>
                    <a:gd name="T104" fmla="*/ 119 w 230"/>
                    <a:gd name="T105" fmla="*/ 3 h 67"/>
                    <a:gd name="T106" fmla="*/ 114 w 230"/>
                    <a:gd name="T107" fmla="*/ 3 h 67"/>
                    <a:gd name="T108" fmla="*/ 111 w 230"/>
                    <a:gd name="T109" fmla="*/ 2 h 67"/>
                    <a:gd name="T110" fmla="*/ 106 w 230"/>
                    <a:gd name="T111" fmla="*/ 1 h 67"/>
                    <a:gd name="T112" fmla="*/ 101 w 230"/>
                    <a:gd name="T113" fmla="*/ 1 h 67"/>
                    <a:gd name="T114" fmla="*/ 95 w 230"/>
                    <a:gd name="T115" fmla="*/ 0 h 6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30"/>
                    <a:gd name="T175" fmla="*/ 0 h 67"/>
                    <a:gd name="T176" fmla="*/ 230 w 230"/>
                    <a:gd name="T177" fmla="*/ 67 h 6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30" h="67">
                      <a:moveTo>
                        <a:pt x="85" y="1"/>
                      </a:move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59" y="3"/>
                      </a:lnTo>
                      <a:lnTo>
                        <a:pt x="58" y="4"/>
                      </a:lnTo>
                      <a:lnTo>
                        <a:pt x="57" y="6"/>
                      </a:lnTo>
                      <a:lnTo>
                        <a:pt x="54" y="7"/>
                      </a:lnTo>
                      <a:lnTo>
                        <a:pt x="53" y="8"/>
                      </a:lnTo>
                      <a:lnTo>
                        <a:pt x="50" y="10"/>
                      </a:lnTo>
                      <a:lnTo>
                        <a:pt x="49" y="12"/>
                      </a:lnTo>
                      <a:lnTo>
                        <a:pt x="47" y="14"/>
                      </a:lnTo>
                      <a:lnTo>
                        <a:pt x="44" y="16"/>
                      </a:lnTo>
                      <a:lnTo>
                        <a:pt x="42" y="18"/>
                      </a:lnTo>
                      <a:lnTo>
                        <a:pt x="39" y="21"/>
                      </a:lnTo>
                      <a:lnTo>
                        <a:pt x="37" y="23"/>
                      </a:lnTo>
                      <a:lnTo>
                        <a:pt x="34" y="25"/>
                      </a:lnTo>
                      <a:lnTo>
                        <a:pt x="32" y="27"/>
                      </a:lnTo>
                      <a:lnTo>
                        <a:pt x="30" y="29"/>
                      </a:lnTo>
                      <a:lnTo>
                        <a:pt x="27" y="31"/>
                      </a:lnTo>
                      <a:lnTo>
                        <a:pt x="25" y="33"/>
                      </a:lnTo>
                      <a:lnTo>
                        <a:pt x="22" y="36"/>
                      </a:lnTo>
                      <a:lnTo>
                        <a:pt x="21" y="37"/>
                      </a:lnTo>
                      <a:lnTo>
                        <a:pt x="18" y="39"/>
                      </a:lnTo>
                      <a:lnTo>
                        <a:pt x="16" y="41"/>
                      </a:lnTo>
                      <a:lnTo>
                        <a:pt x="15" y="42"/>
                      </a:lnTo>
                      <a:lnTo>
                        <a:pt x="14" y="44"/>
                      </a:lnTo>
                      <a:lnTo>
                        <a:pt x="11" y="45"/>
                      </a:lnTo>
                      <a:lnTo>
                        <a:pt x="10" y="46"/>
                      </a:lnTo>
                      <a:lnTo>
                        <a:pt x="10" y="47"/>
                      </a:lnTo>
                      <a:lnTo>
                        <a:pt x="9" y="47"/>
                      </a:lnTo>
                      <a:lnTo>
                        <a:pt x="9" y="48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10" y="51"/>
                      </a:lnTo>
                      <a:lnTo>
                        <a:pt x="10" y="52"/>
                      </a:lnTo>
                      <a:lnTo>
                        <a:pt x="10" y="53"/>
                      </a:lnTo>
                      <a:lnTo>
                        <a:pt x="11" y="53"/>
                      </a:lnTo>
                      <a:lnTo>
                        <a:pt x="11" y="54"/>
                      </a:lnTo>
                      <a:lnTo>
                        <a:pt x="10" y="54"/>
                      </a:lnTo>
                      <a:lnTo>
                        <a:pt x="10" y="55"/>
                      </a:lnTo>
                      <a:lnTo>
                        <a:pt x="9" y="55"/>
                      </a:lnTo>
                      <a:lnTo>
                        <a:pt x="7" y="55"/>
                      </a:lnTo>
                      <a:lnTo>
                        <a:pt x="6" y="55"/>
                      </a:lnTo>
                      <a:lnTo>
                        <a:pt x="5" y="55"/>
                      </a:lnTo>
                      <a:lnTo>
                        <a:pt x="5" y="54"/>
                      </a:lnTo>
                      <a:lnTo>
                        <a:pt x="4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1" y="55"/>
                      </a:lnTo>
                      <a:lnTo>
                        <a:pt x="1" y="56"/>
                      </a:lnTo>
                      <a:lnTo>
                        <a:pt x="1" y="57"/>
                      </a:lnTo>
                      <a:lnTo>
                        <a:pt x="2" y="57"/>
                      </a:lnTo>
                      <a:lnTo>
                        <a:pt x="2" y="58"/>
                      </a:lnTo>
                      <a:lnTo>
                        <a:pt x="2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1"/>
                      </a:lnTo>
                      <a:lnTo>
                        <a:pt x="4" y="62"/>
                      </a:lnTo>
                      <a:lnTo>
                        <a:pt x="4" y="63"/>
                      </a:lnTo>
                      <a:lnTo>
                        <a:pt x="4" y="64"/>
                      </a:lnTo>
                      <a:lnTo>
                        <a:pt x="2" y="64"/>
                      </a:lnTo>
                      <a:lnTo>
                        <a:pt x="1" y="64"/>
                      </a:lnTo>
                      <a:lnTo>
                        <a:pt x="0" y="64"/>
                      </a:lnTo>
                      <a:lnTo>
                        <a:pt x="0" y="63"/>
                      </a:lnTo>
                      <a:lnTo>
                        <a:pt x="0" y="64"/>
                      </a:lnTo>
                      <a:lnTo>
                        <a:pt x="1" y="64"/>
                      </a:lnTo>
                      <a:lnTo>
                        <a:pt x="2" y="64"/>
                      </a:lnTo>
                      <a:lnTo>
                        <a:pt x="2" y="66"/>
                      </a:lnTo>
                      <a:lnTo>
                        <a:pt x="4" y="66"/>
                      </a:lnTo>
                      <a:lnTo>
                        <a:pt x="5" y="66"/>
                      </a:lnTo>
                      <a:lnTo>
                        <a:pt x="6" y="66"/>
                      </a:lnTo>
                      <a:lnTo>
                        <a:pt x="7" y="66"/>
                      </a:lnTo>
                      <a:lnTo>
                        <a:pt x="9" y="66"/>
                      </a:lnTo>
                      <a:lnTo>
                        <a:pt x="10" y="66"/>
                      </a:lnTo>
                      <a:lnTo>
                        <a:pt x="11" y="66"/>
                      </a:lnTo>
                      <a:lnTo>
                        <a:pt x="12" y="66"/>
                      </a:lnTo>
                      <a:lnTo>
                        <a:pt x="14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7" y="66"/>
                      </a:lnTo>
                      <a:lnTo>
                        <a:pt x="18" y="66"/>
                      </a:lnTo>
                      <a:lnTo>
                        <a:pt x="20" y="66"/>
                      </a:lnTo>
                      <a:lnTo>
                        <a:pt x="21" y="66"/>
                      </a:lnTo>
                      <a:lnTo>
                        <a:pt x="22" y="67"/>
                      </a:lnTo>
                      <a:lnTo>
                        <a:pt x="23" y="67"/>
                      </a:lnTo>
                      <a:lnTo>
                        <a:pt x="225" y="67"/>
                      </a:lnTo>
                      <a:lnTo>
                        <a:pt x="226" y="67"/>
                      </a:lnTo>
                      <a:lnTo>
                        <a:pt x="227" y="67"/>
                      </a:lnTo>
                      <a:lnTo>
                        <a:pt x="228" y="67"/>
                      </a:lnTo>
                      <a:lnTo>
                        <a:pt x="230" y="67"/>
                      </a:lnTo>
                      <a:lnTo>
                        <a:pt x="228" y="67"/>
                      </a:lnTo>
                      <a:lnTo>
                        <a:pt x="228" y="66"/>
                      </a:lnTo>
                      <a:lnTo>
                        <a:pt x="227" y="66"/>
                      </a:lnTo>
                      <a:lnTo>
                        <a:pt x="227" y="64"/>
                      </a:lnTo>
                      <a:lnTo>
                        <a:pt x="227" y="63"/>
                      </a:lnTo>
                      <a:lnTo>
                        <a:pt x="227" y="62"/>
                      </a:lnTo>
                      <a:lnTo>
                        <a:pt x="226" y="62"/>
                      </a:lnTo>
                      <a:lnTo>
                        <a:pt x="226" y="61"/>
                      </a:lnTo>
                      <a:lnTo>
                        <a:pt x="226" y="60"/>
                      </a:lnTo>
                      <a:lnTo>
                        <a:pt x="225" y="60"/>
                      </a:lnTo>
                      <a:lnTo>
                        <a:pt x="225" y="59"/>
                      </a:lnTo>
                      <a:lnTo>
                        <a:pt x="223" y="59"/>
                      </a:lnTo>
                      <a:lnTo>
                        <a:pt x="223" y="58"/>
                      </a:lnTo>
                      <a:lnTo>
                        <a:pt x="222" y="58"/>
                      </a:lnTo>
                      <a:lnTo>
                        <a:pt x="222" y="57"/>
                      </a:lnTo>
                      <a:lnTo>
                        <a:pt x="222" y="56"/>
                      </a:lnTo>
                      <a:lnTo>
                        <a:pt x="222" y="55"/>
                      </a:lnTo>
                      <a:lnTo>
                        <a:pt x="222" y="54"/>
                      </a:lnTo>
                      <a:lnTo>
                        <a:pt x="221" y="54"/>
                      </a:lnTo>
                      <a:lnTo>
                        <a:pt x="221" y="53"/>
                      </a:lnTo>
                      <a:lnTo>
                        <a:pt x="221" y="52"/>
                      </a:lnTo>
                      <a:lnTo>
                        <a:pt x="220" y="52"/>
                      </a:lnTo>
                      <a:lnTo>
                        <a:pt x="220" y="51"/>
                      </a:lnTo>
                      <a:lnTo>
                        <a:pt x="220" y="49"/>
                      </a:lnTo>
                      <a:lnTo>
                        <a:pt x="219" y="49"/>
                      </a:lnTo>
                      <a:lnTo>
                        <a:pt x="219" y="48"/>
                      </a:lnTo>
                      <a:lnTo>
                        <a:pt x="217" y="48"/>
                      </a:lnTo>
                      <a:lnTo>
                        <a:pt x="217" y="47"/>
                      </a:lnTo>
                      <a:lnTo>
                        <a:pt x="216" y="47"/>
                      </a:lnTo>
                      <a:lnTo>
                        <a:pt x="216" y="46"/>
                      </a:lnTo>
                      <a:lnTo>
                        <a:pt x="215" y="45"/>
                      </a:lnTo>
                      <a:lnTo>
                        <a:pt x="215" y="44"/>
                      </a:lnTo>
                      <a:lnTo>
                        <a:pt x="214" y="44"/>
                      </a:lnTo>
                      <a:lnTo>
                        <a:pt x="214" y="43"/>
                      </a:lnTo>
                      <a:lnTo>
                        <a:pt x="214" y="42"/>
                      </a:lnTo>
                      <a:lnTo>
                        <a:pt x="212" y="42"/>
                      </a:lnTo>
                      <a:lnTo>
                        <a:pt x="212" y="41"/>
                      </a:lnTo>
                      <a:lnTo>
                        <a:pt x="211" y="40"/>
                      </a:lnTo>
                      <a:lnTo>
                        <a:pt x="211" y="39"/>
                      </a:lnTo>
                      <a:lnTo>
                        <a:pt x="210" y="39"/>
                      </a:lnTo>
                      <a:lnTo>
                        <a:pt x="210" y="38"/>
                      </a:lnTo>
                      <a:lnTo>
                        <a:pt x="209" y="38"/>
                      </a:lnTo>
                      <a:lnTo>
                        <a:pt x="209" y="37"/>
                      </a:lnTo>
                      <a:lnTo>
                        <a:pt x="208" y="37"/>
                      </a:lnTo>
                      <a:lnTo>
                        <a:pt x="208" y="36"/>
                      </a:lnTo>
                      <a:lnTo>
                        <a:pt x="206" y="36"/>
                      </a:lnTo>
                      <a:lnTo>
                        <a:pt x="206" y="34"/>
                      </a:lnTo>
                      <a:lnTo>
                        <a:pt x="205" y="34"/>
                      </a:lnTo>
                      <a:lnTo>
                        <a:pt x="205" y="33"/>
                      </a:lnTo>
                      <a:lnTo>
                        <a:pt x="204" y="33"/>
                      </a:lnTo>
                      <a:lnTo>
                        <a:pt x="204" y="32"/>
                      </a:lnTo>
                      <a:lnTo>
                        <a:pt x="204" y="31"/>
                      </a:lnTo>
                      <a:lnTo>
                        <a:pt x="203" y="31"/>
                      </a:lnTo>
                      <a:lnTo>
                        <a:pt x="203" y="30"/>
                      </a:lnTo>
                      <a:lnTo>
                        <a:pt x="203" y="29"/>
                      </a:lnTo>
                      <a:lnTo>
                        <a:pt x="201" y="28"/>
                      </a:lnTo>
                      <a:lnTo>
                        <a:pt x="201" y="27"/>
                      </a:lnTo>
                      <a:lnTo>
                        <a:pt x="201" y="26"/>
                      </a:lnTo>
                      <a:lnTo>
                        <a:pt x="200" y="26"/>
                      </a:lnTo>
                      <a:lnTo>
                        <a:pt x="200" y="25"/>
                      </a:lnTo>
                      <a:lnTo>
                        <a:pt x="199" y="25"/>
                      </a:lnTo>
                      <a:lnTo>
                        <a:pt x="199" y="24"/>
                      </a:lnTo>
                      <a:lnTo>
                        <a:pt x="198" y="19"/>
                      </a:lnTo>
                      <a:lnTo>
                        <a:pt x="198" y="18"/>
                      </a:lnTo>
                      <a:lnTo>
                        <a:pt x="198" y="17"/>
                      </a:lnTo>
                      <a:lnTo>
                        <a:pt x="196" y="17"/>
                      </a:lnTo>
                      <a:lnTo>
                        <a:pt x="196" y="16"/>
                      </a:lnTo>
                      <a:lnTo>
                        <a:pt x="196" y="15"/>
                      </a:lnTo>
                      <a:lnTo>
                        <a:pt x="195" y="14"/>
                      </a:lnTo>
                      <a:lnTo>
                        <a:pt x="195" y="13"/>
                      </a:lnTo>
                      <a:lnTo>
                        <a:pt x="195" y="12"/>
                      </a:lnTo>
                      <a:lnTo>
                        <a:pt x="194" y="12"/>
                      </a:lnTo>
                      <a:lnTo>
                        <a:pt x="194" y="11"/>
                      </a:lnTo>
                      <a:lnTo>
                        <a:pt x="194" y="10"/>
                      </a:lnTo>
                      <a:lnTo>
                        <a:pt x="192" y="9"/>
                      </a:lnTo>
                      <a:lnTo>
                        <a:pt x="189" y="6"/>
                      </a:lnTo>
                      <a:lnTo>
                        <a:pt x="187" y="3"/>
                      </a:lnTo>
                      <a:lnTo>
                        <a:pt x="185" y="3"/>
                      </a:lnTo>
                      <a:lnTo>
                        <a:pt x="184" y="4"/>
                      </a:lnTo>
                      <a:lnTo>
                        <a:pt x="181" y="6"/>
                      </a:lnTo>
                      <a:lnTo>
                        <a:pt x="179" y="7"/>
                      </a:lnTo>
                      <a:lnTo>
                        <a:pt x="176" y="7"/>
                      </a:lnTo>
                      <a:lnTo>
                        <a:pt x="173" y="7"/>
                      </a:lnTo>
                      <a:lnTo>
                        <a:pt x="171" y="7"/>
                      </a:lnTo>
                      <a:lnTo>
                        <a:pt x="168" y="8"/>
                      </a:lnTo>
                      <a:lnTo>
                        <a:pt x="166" y="7"/>
                      </a:lnTo>
                      <a:lnTo>
                        <a:pt x="162" y="7"/>
                      </a:lnTo>
                      <a:lnTo>
                        <a:pt x="161" y="7"/>
                      </a:lnTo>
                      <a:lnTo>
                        <a:pt x="160" y="7"/>
                      </a:lnTo>
                      <a:lnTo>
                        <a:pt x="158" y="7"/>
                      </a:lnTo>
                      <a:lnTo>
                        <a:pt x="157" y="7"/>
                      </a:lnTo>
                      <a:lnTo>
                        <a:pt x="151" y="7"/>
                      </a:lnTo>
                      <a:lnTo>
                        <a:pt x="150" y="7"/>
                      </a:lnTo>
                      <a:lnTo>
                        <a:pt x="149" y="7"/>
                      </a:lnTo>
                      <a:lnTo>
                        <a:pt x="147" y="7"/>
                      </a:lnTo>
                      <a:lnTo>
                        <a:pt x="146" y="7"/>
                      </a:lnTo>
                      <a:lnTo>
                        <a:pt x="145" y="7"/>
                      </a:lnTo>
                      <a:lnTo>
                        <a:pt x="145" y="8"/>
                      </a:lnTo>
                      <a:lnTo>
                        <a:pt x="144" y="8"/>
                      </a:lnTo>
                      <a:lnTo>
                        <a:pt x="142" y="7"/>
                      </a:lnTo>
                      <a:lnTo>
                        <a:pt x="141" y="7"/>
                      </a:lnTo>
                      <a:lnTo>
                        <a:pt x="140" y="7"/>
                      </a:lnTo>
                      <a:lnTo>
                        <a:pt x="139" y="7"/>
                      </a:lnTo>
                      <a:lnTo>
                        <a:pt x="139" y="6"/>
                      </a:lnTo>
                      <a:lnTo>
                        <a:pt x="138" y="6"/>
                      </a:lnTo>
                      <a:lnTo>
                        <a:pt x="136" y="6"/>
                      </a:lnTo>
                      <a:lnTo>
                        <a:pt x="135" y="6"/>
                      </a:lnTo>
                      <a:lnTo>
                        <a:pt x="135" y="4"/>
                      </a:lnTo>
                      <a:lnTo>
                        <a:pt x="135" y="6"/>
                      </a:lnTo>
                      <a:lnTo>
                        <a:pt x="135" y="4"/>
                      </a:lnTo>
                      <a:lnTo>
                        <a:pt x="134" y="4"/>
                      </a:lnTo>
                      <a:lnTo>
                        <a:pt x="133" y="4"/>
                      </a:lnTo>
                      <a:lnTo>
                        <a:pt x="131" y="3"/>
                      </a:lnTo>
                      <a:lnTo>
                        <a:pt x="126" y="2"/>
                      </a:lnTo>
                      <a:lnTo>
                        <a:pt x="125" y="2"/>
                      </a:lnTo>
                      <a:lnTo>
                        <a:pt x="124" y="2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0" y="2"/>
                      </a:lnTo>
                      <a:lnTo>
                        <a:pt x="119" y="2"/>
                      </a:lnTo>
                      <a:lnTo>
                        <a:pt x="119" y="3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4" y="3"/>
                      </a:lnTo>
                      <a:lnTo>
                        <a:pt x="113" y="3"/>
                      </a:lnTo>
                      <a:lnTo>
                        <a:pt x="113" y="2"/>
                      </a:lnTo>
                      <a:lnTo>
                        <a:pt x="112" y="2"/>
                      </a:lnTo>
                      <a:lnTo>
                        <a:pt x="111" y="2"/>
                      </a:lnTo>
                      <a:lnTo>
                        <a:pt x="109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6" y="1"/>
                      </a:lnTo>
                      <a:lnTo>
                        <a:pt x="104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1" y="1"/>
                      </a:lnTo>
                      <a:lnTo>
                        <a:pt x="99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5" y="0"/>
                      </a:lnTo>
                      <a:lnTo>
                        <a:pt x="92" y="0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0D0D0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58" name="Freeform 44"/>
                <p:cNvSpPr>
                  <a:spLocks/>
                </p:cNvSpPr>
                <p:nvPr/>
              </p:nvSpPr>
              <p:spPr bwMode="auto">
                <a:xfrm>
                  <a:off x="3573" y="2553"/>
                  <a:ext cx="228" cy="30"/>
                </a:xfrm>
                <a:custGeom>
                  <a:avLst/>
                  <a:gdLst>
                    <a:gd name="T0" fmla="*/ 54 w 228"/>
                    <a:gd name="T1" fmla="*/ 3 h 61"/>
                    <a:gd name="T2" fmla="*/ 49 w 228"/>
                    <a:gd name="T3" fmla="*/ 7 h 61"/>
                    <a:gd name="T4" fmla="*/ 43 w 228"/>
                    <a:gd name="T5" fmla="*/ 13 h 61"/>
                    <a:gd name="T6" fmla="*/ 34 w 228"/>
                    <a:gd name="T7" fmla="*/ 21 h 61"/>
                    <a:gd name="T8" fmla="*/ 26 w 228"/>
                    <a:gd name="T9" fmla="*/ 28 h 61"/>
                    <a:gd name="T10" fmla="*/ 17 w 228"/>
                    <a:gd name="T11" fmla="*/ 36 h 61"/>
                    <a:gd name="T12" fmla="*/ 11 w 228"/>
                    <a:gd name="T13" fmla="*/ 41 h 61"/>
                    <a:gd name="T14" fmla="*/ 9 w 228"/>
                    <a:gd name="T15" fmla="*/ 46 h 61"/>
                    <a:gd name="T16" fmla="*/ 10 w 228"/>
                    <a:gd name="T17" fmla="*/ 49 h 61"/>
                    <a:gd name="T18" fmla="*/ 6 w 228"/>
                    <a:gd name="T19" fmla="*/ 50 h 61"/>
                    <a:gd name="T20" fmla="*/ 2 w 228"/>
                    <a:gd name="T21" fmla="*/ 49 h 61"/>
                    <a:gd name="T22" fmla="*/ 2 w 228"/>
                    <a:gd name="T23" fmla="*/ 51 h 61"/>
                    <a:gd name="T24" fmla="*/ 4 w 228"/>
                    <a:gd name="T25" fmla="*/ 54 h 61"/>
                    <a:gd name="T26" fmla="*/ 4 w 228"/>
                    <a:gd name="T27" fmla="*/ 58 h 61"/>
                    <a:gd name="T28" fmla="*/ 1 w 228"/>
                    <a:gd name="T29" fmla="*/ 58 h 61"/>
                    <a:gd name="T30" fmla="*/ 6 w 228"/>
                    <a:gd name="T31" fmla="*/ 60 h 61"/>
                    <a:gd name="T32" fmla="*/ 12 w 228"/>
                    <a:gd name="T33" fmla="*/ 60 h 61"/>
                    <a:gd name="T34" fmla="*/ 21 w 228"/>
                    <a:gd name="T35" fmla="*/ 60 h 61"/>
                    <a:gd name="T36" fmla="*/ 30 w 228"/>
                    <a:gd name="T37" fmla="*/ 60 h 61"/>
                    <a:gd name="T38" fmla="*/ 37 w 228"/>
                    <a:gd name="T39" fmla="*/ 60 h 61"/>
                    <a:gd name="T40" fmla="*/ 42 w 228"/>
                    <a:gd name="T41" fmla="*/ 61 h 61"/>
                    <a:gd name="T42" fmla="*/ 225 w 228"/>
                    <a:gd name="T43" fmla="*/ 61 h 61"/>
                    <a:gd name="T44" fmla="*/ 228 w 228"/>
                    <a:gd name="T45" fmla="*/ 60 h 61"/>
                    <a:gd name="T46" fmla="*/ 227 w 228"/>
                    <a:gd name="T47" fmla="*/ 56 h 61"/>
                    <a:gd name="T48" fmla="*/ 225 w 228"/>
                    <a:gd name="T49" fmla="*/ 54 h 61"/>
                    <a:gd name="T50" fmla="*/ 223 w 228"/>
                    <a:gd name="T51" fmla="*/ 51 h 61"/>
                    <a:gd name="T52" fmla="*/ 222 w 228"/>
                    <a:gd name="T53" fmla="*/ 48 h 61"/>
                    <a:gd name="T54" fmla="*/ 220 w 228"/>
                    <a:gd name="T55" fmla="*/ 46 h 61"/>
                    <a:gd name="T56" fmla="*/ 217 w 228"/>
                    <a:gd name="T57" fmla="*/ 41 h 61"/>
                    <a:gd name="T58" fmla="*/ 215 w 228"/>
                    <a:gd name="T59" fmla="*/ 39 h 61"/>
                    <a:gd name="T60" fmla="*/ 212 w 228"/>
                    <a:gd name="T61" fmla="*/ 37 h 61"/>
                    <a:gd name="T62" fmla="*/ 210 w 228"/>
                    <a:gd name="T63" fmla="*/ 35 h 61"/>
                    <a:gd name="T64" fmla="*/ 208 w 228"/>
                    <a:gd name="T65" fmla="*/ 33 h 61"/>
                    <a:gd name="T66" fmla="*/ 205 w 228"/>
                    <a:gd name="T67" fmla="*/ 31 h 61"/>
                    <a:gd name="T68" fmla="*/ 204 w 228"/>
                    <a:gd name="T69" fmla="*/ 27 h 61"/>
                    <a:gd name="T70" fmla="*/ 203 w 228"/>
                    <a:gd name="T71" fmla="*/ 24 h 61"/>
                    <a:gd name="T72" fmla="*/ 200 w 228"/>
                    <a:gd name="T73" fmla="*/ 21 h 61"/>
                    <a:gd name="T74" fmla="*/ 198 w 228"/>
                    <a:gd name="T75" fmla="*/ 15 h 61"/>
                    <a:gd name="T76" fmla="*/ 196 w 228"/>
                    <a:gd name="T77" fmla="*/ 11 h 61"/>
                    <a:gd name="T78" fmla="*/ 195 w 228"/>
                    <a:gd name="T79" fmla="*/ 8 h 61"/>
                    <a:gd name="T80" fmla="*/ 187 w 228"/>
                    <a:gd name="T81" fmla="*/ 3 h 61"/>
                    <a:gd name="T82" fmla="*/ 174 w 228"/>
                    <a:gd name="T83" fmla="*/ 6 h 61"/>
                    <a:gd name="T84" fmla="*/ 165 w 228"/>
                    <a:gd name="T85" fmla="*/ 5 h 61"/>
                    <a:gd name="T86" fmla="*/ 160 w 228"/>
                    <a:gd name="T87" fmla="*/ 6 h 61"/>
                    <a:gd name="T88" fmla="*/ 149 w 228"/>
                    <a:gd name="T89" fmla="*/ 6 h 61"/>
                    <a:gd name="T90" fmla="*/ 144 w 228"/>
                    <a:gd name="T91" fmla="*/ 6 h 61"/>
                    <a:gd name="T92" fmla="*/ 139 w 228"/>
                    <a:gd name="T93" fmla="*/ 6 h 61"/>
                    <a:gd name="T94" fmla="*/ 136 w 228"/>
                    <a:gd name="T95" fmla="*/ 4 h 61"/>
                    <a:gd name="T96" fmla="*/ 131 w 228"/>
                    <a:gd name="T97" fmla="*/ 3 h 61"/>
                    <a:gd name="T98" fmla="*/ 123 w 228"/>
                    <a:gd name="T99" fmla="*/ 2 h 61"/>
                    <a:gd name="T100" fmla="*/ 119 w 228"/>
                    <a:gd name="T101" fmla="*/ 3 h 61"/>
                    <a:gd name="T102" fmla="*/ 114 w 228"/>
                    <a:gd name="T103" fmla="*/ 3 h 61"/>
                    <a:gd name="T104" fmla="*/ 111 w 228"/>
                    <a:gd name="T105" fmla="*/ 2 h 61"/>
                    <a:gd name="T106" fmla="*/ 107 w 228"/>
                    <a:gd name="T107" fmla="*/ 1 h 61"/>
                    <a:gd name="T108" fmla="*/ 102 w 228"/>
                    <a:gd name="T109" fmla="*/ 1 h 61"/>
                    <a:gd name="T110" fmla="*/ 97 w 228"/>
                    <a:gd name="T111" fmla="*/ 1 h 61"/>
                    <a:gd name="T112" fmla="*/ 90 w 228"/>
                    <a:gd name="T113" fmla="*/ 1 h 6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28"/>
                    <a:gd name="T172" fmla="*/ 0 h 61"/>
                    <a:gd name="T173" fmla="*/ 228 w 228"/>
                    <a:gd name="T174" fmla="*/ 61 h 6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28" h="61">
                      <a:moveTo>
                        <a:pt x="79" y="2"/>
                      </a:moveTo>
                      <a:lnTo>
                        <a:pt x="55" y="2"/>
                      </a:lnTo>
                      <a:lnTo>
                        <a:pt x="54" y="2"/>
                      </a:lnTo>
                      <a:lnTo>
                        <a:pt x="54" y="3"/>
                      </a:lnTo>
                      <a:lnTo>
                        <a:pt x="53" y="4"/>
                      </a:lnTo>
                      <a:lnTo>
                        <a:pt x="52" y="5"/>
                      </a:lnTo>
                      <a:lnTo>
                        <a:pt x="50" y="6"/>
                      </a:lnTo>
                      <a:lnTo>
                        <a:pt x="49" y="7"/>
                      </a:lnTo>
                      <a:lnTo>
                        <a:pt x="48" y="8"/>
                      </a:lnTo>
                      <a:lnTo>
                        <a:pt x="47" y="10"/>
                      </a:lnTo>
                      <a:lnTo>
                        <a:pt x="44" y="11"/>
                      </a:lnTo>
                      <a:lnTo>
                        <a:pt x="43" y="13"/>
                      </a:lnTo>
                      <a:lnTo>
                        <a:pt x="41" y="15"/>
                      </a:lnTo>
                      <a:lnTo>
                        <a:pt x="38" y="17"/>
                      </a:lnTo>
                      <a:lnTo>
                        <a:pt x="37" y="19"/>
                      </a:lnTo>
                      <a:lnTo>
                        <a:pt x="34" y="21"/>
                      </a:lnTo>
                      <a:lnTo>
                        <a:pt x="32" y="23"/>
                      </a:lnTo>
                      <a:lnTo>
                        <a:pt x="30" y="24"/>
                      </a:lnTo>
                      <a:lnTo>
                        <a:pt x="27" y="26"/>
                      </a:lnTo>
                      <a:lnTo>
                        <a:pt x="26" y="28"/>
                      </a:lnTo>
                      <a:lnTo>
                        <a:pt x="23" y="31"/>
                      </a:lnTo>
                      <a:lnTo>
                        <a:pt x="21" y="32"/>
                      </a:lnTo>
                      <a:lnTo>
                        <a:pt x="20" y="34"/>
                      </a:lnTo>
                      <a:lnTo>
                        <a:pt x="17" y="36"/>
                      </a:lnTo>
                      <a:lnTo>
                        <a:pt x="16" y="37"/>
                      </a:lnTo>
                      <a:lnTo>
                        <a:pt x="15" y="38"/>
                      </a:lnTo>
                      <a:lnTo>
                        <a:pt x="12" y="40"/>
                      </a:lnTo>
                      <a:lnTo>
                        <a:pt x="11" y="41"/>
                      </a:lnTo>
                      <a:lnTo>
                        <a:pt x="10" y="42"/>
                      </a:lnTo>
                      <a:lnTo>
                        <a:pt x="9" y="43"/>
                      </a:lnTo>
                      <a:lnTo>
                        <a:pt x="9" y="45"/>
                      </a:lnTo>
                      <a:lnTo>
                        <a:pt x="9" y="46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0" y="48"/>
                      </a:lnTo>
                      <a:lnTo>
                        <a:pt x="10" y="49"/>
                      </a:lnTo>
                      <a:lnTo>
                        <a:pt x="10" y="50"/>
                      </a:lnTo>
                      <a:lnTo>
                        <a:pt x="9" y="50"/>
                      </a:lnTo>
                      <a:lnTo>
                        <a:pt x="7" y="50"/>
                      </a:lnTo>
                      <a:lnTo>
                        <a:pt x="6" y="50"/>
                      </a:lnTo>
                      <a:lnTo>
                        <a:pt x="5" y="50"/>
                      </a:lnTo>
                      <a:lnTo>
                        <a:pt x="5" y="49"/>
                      </a:lnTo>
                      <a:lnTo>
                        <a:pt x="4" y="49"/>
                      </a:lnTo>
                      <a:lnTo>
                        <a:pt x="2" y="49"/>
                      </a:lnTo>
                      <a:lnTo>
                        <a:pt x="2" y="50"/>
                      </a:lnTo>
                      <a:lnTo>
                        <a:pt x="2" y="51"/>
                      </a:lnTo>
                      <a:lnTo>
                        <a:pt x="1" y="51"/>
                      </a:lnTo>
                      <a:lnTo>
                        <a:pt x="2" y="51"/>
                      </a:lnTo>
                      <a:lnTo>
                        <a:pt x="2" y="52"/>
                      </a:lnTo>
                      <a:lnTo>
                        <a:pt x="2" y="53"/>
                      </a:lnTo>
                      <a:lnTo>
                        <a:pt x="4" y="53"/>
                      </a:lnTo>
                      <a:lnTo>
                        <a:pt x="4" y="54"/>
                      </a:lnTo>
                      <a:lnTo>
                        <a:pt x="4" y="55"/>
                      </a:lnTo>
                      <a:lnTo>
                        <a:pt x="4" y="56"/>
                      </a:lnTo>
                      <a:lnTo>
                        <a:pt x="4" y="57"/>
                      </a:lnTo>
                      <a:lnTo>
                        <a:pt x="4" y="58"/>
                      </a:lnTo>
                      <a:lnTo>
                        <a:pt x="2" y="58"/>
                      </a:lnTo>
                      <a:lnTo>
                        <a:pt x="1" y="58"/>
                      </a:lnTo>
                      <a:lnTo>
                        <a:pt x="0" y="58"/>
                      </a:lnTo>
                      <a:lnTo>
                        <a:pt x="1" y="58"/>
                      </a:lnTo>
                      <a:lnTo>
                        <a:pt x="2" y="58"/>
                      </a:lnTo>
                      <a:lnTo>
                        <a:pt x="2" y="60"/>
                      </a:lnTo>
                      <a:lnTo>
                        <a:pt x="4" y="60"/>
                      </a:lnTo>
                      <a:lnTo>
                        <a:pt x="6" y="60"/>
                      </a:lnTo>
                      <a:lnTo>
                        <a:pt x="7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2" y="60"/>
                      </a:lnTo>
                      <a:lnTo>
                        <a:pt x="15" y="60"/>
                      </a:lnTo>
                      <a:lnTo>
                        <a:pt x="16" y="60"/>
                      </a:lnTo>
                      <a:lnTo>
                        <a:pt x="18" y="60"/>
                      </a:lnTo>
                      <a:lnTo>
                        <a:pt x="21" y="60"/>
                      </a:lnTo>
                      <a:lnTo>
                        <a:pt x="22" y="60"/>
                      </a:lnTo>
                      <a:lnTo>
                        <a:pt x="25" y="60"/>
                      </a:lnTo>
                      <a:lnTo>
                        <a:pt x="27" y="60"/>
                      </a:lnTo>
                      <a:lnTo>
                        <a:pt x="30" y="60"/>
                      </a:lnTo>
                      <a:lnTo>
                        <a:pt x="31" y="60"/>
                      </a:lnTo>
                      <a:lnTo>
                        <a:pt x="33" y="60"/>
                      </a:lnTo>
                      <a:lnTo>
                        <a:pt x="34" y="60"/>
                      </a:lnTo>
                      <a:lnTo>
                        <a:pt x="37" y="60"/>
                      </a:lnTo>
                      <a:lnTo>
                        <a:pt x="38" y="60"/>
                      </a:lnTo>
                      <a:lnTo>
                        <a:pt x="39" y="60"/>
                      </a:lnTo>
                      <a:lnTo>
                        <a:pt x="41" y="60"/>
                      </a:lnTo>
                      <a:lnTo>
                        <a:pt x="42" y="61"/>
                      </a:lnTo>
                      <a:lnTo>
                        <a:pt x="43" y="61"/>
                      </a:lnTo>
                      <a:lnTo>
                        <a:pt x="44" y="61"/>
                      </a:lnTo>
                      <a:lnTo>
                        <a:pt x="45" y="61"/>
                      </a:lnTo>
                      <a:lnTo>
                        <a:pt x="225" y="61"/>
                      </a:lnTo>
                      <a:lnTo>
                        <a:pt x="226" y="61"/>
                      </a:lnTo>
                      <a:lnTo>
                        <a:pt x="227" y="61"/>
                      </a:lnTo>
                      <a:lnTo>
                        <a:pt x="228" y="61"/>
                      </a:lnTo>
                      <a:lnTo>
                        <a:pt x="228" y="60"/>
                      </a:lnTo>
                      <a:lnTo>
                        <a:pt x="227" y="60"/>
                      </a:lnTo>
                      <a:lnTo>
                        <a:pt x="227" y="58"/>
                      </a:lnTo>
                      <a:lnTo>
                        <a:pt x="227" y="57"/>
                      </a:lnTo>
                      <a:lnTo>
                        <a:pt x="227" y="56"/>
                      </a:lnTo>
                      <a:lnTo>
                        <a:pt x="226" y="56"/>
                      </a:lnTo>
                      <a:lnTo>
                        <a:pt x="226" y="55"/>
                      </a:lnTo>
                      <a:lnTo>
                        <a:pt x="226" y="54"/>
                      </a:lnTo>
                      <a:lnTo>
                        <a:pt x="225" y="54"/>
                      </a:lnTo>
                      <a:lnTo>
                        <a:pt x="225" y="53"/>
                      </a:lnTo>
                      <a:lnTo>
                        <a:pt x="223" y="53"/>
                      </a:lnTo>
                      <a:lnTo>
                        <a:pt x="223" y="52"/>
                      </a:lnTo>
                      <a:lnTo>
                        <a:pt x="223" y="51"/>
                      </a:lnTo>
                      <a:lnTo>
                        <a:pt x="222" y="51"/>
                      </a:lnTo>
                      <a:lnTo>
                        <a:pt x="222" y="50"/>
                      </a:lnTo>
                      <a:lnTo>
                        <a:pt x="222" y="49"/>
                      </a:lnTo>
                      <a:lnTo>
                        <a:pt x="222" y="48"/>
                      </a:lnTo>
                      <a:lnTo>
                        <a:pt x="221" y="48"/>
                      </a:lnTo>
                      <a:lnTo>
                        <a:pt x="221" y="47"/>
                      </a:lnTo>
                      <a:lnTo>
                        <a:pt x="221" y="46"/>
                      </a:lnTo>
                      <a:lnTo>
                        <a:pt x="220" y="46"/>
                      </a:lnTo>
                      <a:lnTo>
                        <a:pt x="220" y="45"/>
                      </a:lnTo>
                      <a:lnTo>
                        <a:pt x="219" y="43"/>
                      </a:lnTo>
                      <a:lnTo>
                        <a:pt x="217" y="42"/>
                      </a:lnTo>
                      <a:lnTo>
                        <a:pt x="217" y="41"/>
                      </a:lnTo>
                      <a:lnTo>
                        <a:pt x="216" y="41"/>
                      </a:lnTo>
                      <a:lnTo>
                        <a:pt x="216" y="40"/>
                      </a:lnTo>
                      <a:lnTo>
                        <a:pt x="215" y="40"/>
                      </a:lnTo>
                      <a:lnTo>
                        <a:pt x="215" y="39"/>
                      </a:lnTo>
                      <a:lnTo>
                        <a:pt x="214" y="39"/>
                      </a:lnTo>
                      <a:lnTo>
                        <a:pt x="214" y="38"/>
                      </a:lnTo>
                      <a:lnTo>
                        <a:pt x="214" y="37"/>
                      </a:lnTo>
                      <a:lnTo>
                        <a:pt x="212" y="37"/>
                      </a:lnTo>
                      <a:lnTo>
                        <a:pt x="212" y="36"/>
                      </a:lnTo>
                      <a:lnTo>
                        <a:pt x="211" y="36"/>
                      </a:lnTo>
                      <a:lnTo>
                        <a:pt x="211" y="35"/>
                      </a:lnTo>
                      <a:lnTo>
                        <a:pt x="210" y="35"/>
                      </a:lnTo>
                      <a:lnTo>
                        <a:pt x="210" y="34"/>
                      </a:lnTo>
                      <a:lnTo>
                        <a:pt x="209" y="34"/>
                      </a:lnTo>
                      <a:lnTo>
                        <a:pt x="209" y="33"/>
                      </a:lnTo>
                      <a:lnTo>
                        <a:pt x="208" y="33"/>
                      </a:lnTo>
                      <a:lnTo>
                        <a:pt x="208" y="32"/>
                      </a:lnTo>
                      <a:lnTo>
                        <a:pt x="206" y="32"/>
                      </a:lnTo>
                      <a:lnTo>
                        <a:pt x="206" y="31"/>
                      </a:lnTo>
                      <a:lnTo>
                        <a:pt x="205" y="31"/>
                      </a:lnTo>
                      <a:lnTo>
                        <a:pt x="205" y="30"/>
                      </a:lnTo>
                      <a:lnTo>
                        <a:pt x="205" y="28"/>
                      </a:lnTo>
                      <a:lnTo>
                        <a:pt x="204" y="28"/>
                      </a:lnTo>
                      <a:lnTo>
                        <a:pt x="204" y="27"/>
                      </a:lnTo>
                      <a:lnTo>
                        <a:pt x="204" y="26"/>
                      </a:lnTo>
                      <a:lnTo>
                        <a:pt x="203" y="26"/>
                      </a:lnTo>
                      <a:lnTo>
                        <a:pt x="203" y="25"/>
                      </a:lnTo>
                      <a:lnTo>
                        <a:pt x="203" y="24"/>
                      </a:lnTo>
                      <a:lnTo>
                        <a:pt x="201" y="23"/>
                      </a:lnTo>
                      <a:lnTo>
                        <a:pt x="201" y="22"/>
                      </a:lnTo>
                      <a:lnTo>
                        <a:pt x="200" y="22"/>
                      </a:lnTo>
                      <a:lnTo>
                        <a:pt x="200" y="21"/>
                      </a:lnTo>
                      <a:lnTo>
                        <a:pt x="199" y="17"/>
                      </a:lnTo>
                      <a:lnTo>
                        <a:pt x="199" y="16"/>
                      </a:lnTo>
                      <a:lnTo>
                        <a:pt x="198" y="16"/>
                      </a:lnTo>
                      <a:lnTo>
                        <a:pt x="198" y="15"/>
                      </a:lnTo>
                      <a:lnTo>
                        <a:pt x="198" y="13"/>
                      </a:lnTo>
                      <a:lnTo>
                        <a:pt x="196" y="13"/>
                      </a:lnTo>
                      <a:lnTo>
                        <a:pt x="196" y="12"/>
                      </a:lnTo>
                      <a:lnTo>
                        <a:pt x="196" y="11"/>
                      </a:lnTo>
                      <a:lnTo>
                        <a:pt x="196" y="10"/>
                      </a:lnTo>
                      <a:lnTo>
                        <a:pt x="195" y="10"/>
                      </a:lnTo>
                      <a:lnTo>
                        <a:pt x="195" y="9"/>
                      </a:lnTo>
                      <a:lnTo>
                        <a:pt x="195" y="8"/>
                      </a:lnTo>
                      <a:lnTo>
                        <a:pt x="193" y="8"/>
                      </a:lnTo>
                      <a:lnTo>
                        <a:pt x="190" y="5"/>
                      </a:lnTo>
                      <a:lnTo>
                        <a:pt x="188" y="3"/>
                      </a:lnTo>
                      <a:lnTo>
                        <a:pt x="187" y="3"/>
                      </a:lnTo>
                      <a:lnTo>
                        <a:pt x="185" y="4"/>
                      </a:lnTo>
                      <a:lnTo>
                        <a:pt x="182" y="4"/>
                      </a:lnTo>
                      <a:lnTo>
                        <a:pt x="179" y="5"/>
                      </a:lnTo>
                      <a:lnTo>
                        <a:pt x="174" y="6"/>
                      </a:lnTo>
                      <a:lnTo>
                        <a:pt x="172" y="6"/>
                      </a:lnTo>
                      <a:lnTo>
                        <a:pt x="171" y="6"/>
                      </a:lnTo>
                      <a:lnTo>
                        <a:pt x="168" y="6"/>
                      </a:lnTo>
                      <a:lnTo>
                        <a:pt x="165" y="5"/>
                      </a:lnTo>
                      <a:lnTo>
                        <a:pt x="162" y="5"/>
                      </a:lnTo>
                      <a:lnTo>
                        <a:pt x="162" y="6"/>
                      </a:lnTo>
                      <a:lnTo>
                        <a:pt x="161" y="6"/>
                      </a:lnTo>
                      <a:lnTo>
                        <a:pt x="160" y="6"/>
                      </a:lnTo>
                      <a:lnTo>
                        <a:pt x="158" y="6"/>
                      </a:lnTo>
                      <a:lnTo>
                        <a:pt x="157" y="6"/>
                      </a:lnTo>
                      <a:lnTo>
                        <a:pt x="150" y="6"/>
                      </a:lnTo>
                      <a:lnTo>
                        <a:pt x="149" y="6"/>
                      </a:lnTo>
                      <a:lnTo>
                        <a:pt x="147" y="6"/>
                      </a:lnTo>
                      <a:lnTo>
                        <a:pt x="146" y="6"/>
                      </a:lnTo>
                      <a:lnTo>
                        <a:pt x="145" y="6"/>
                      </a:lnTo>
                      <a:lnTo>
                        <a:pt x="144" y="6"/>
                      </a:lnTo>
                      <a:lnTo>
                        <a:pt x="142" y="6"/>
                      </a:lnTo>
                      <a:lnTo>
                        <a:pt x="141" y="6"/>
                      </a:lnTo>
                      <a:lnTo>
                        <a:pt x="140" y="6"/>
                      </a:lnTo>
                      <a:lnTo>
                        <a:pt x="139" y="6"/>
                      </a:lnTo>
                      <a:lnTo>
                        <a:pt x="139" y="5"/>
                      </a:lnTo>
                      <a:lnTo>
                        <a:pt x="138" y="5"/>
                      </a:lnTo>
                      <a:lnTo>
                        <a:pt x="136" y="5"/>
                      </a:lnTo>
                      <a:lnTo>
                        <a:pt x="136" y="4"/>
                      </a:lnTo>
                      <a:lnTo>
                        <a:pt x="135" y="4"/>
                      </a:lnTo>
                      <a:lnTo>
                        <a:pt x="134" y="4"/>
                      </a:lnTo>
                      <a:lnTo>
                        <a:pt x="133" y="4"/>
                      </a:lnTo>
                      <a:lnTo>
                        <a:pt x="131" y="3"/>
                      </a:lnTo>
                      <a:lnTo>
                        <a:pt x="126" y="2"/>
                      </a:lnTo>
                      <a:lnTo>
                        <a:pt x="125" y="2"/>
                      </a:lnTo>
                      <a:lnTo>
                        <a:pt x="124" y="2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0" y="2"/>
                      </a:lnTo>
                      <a:lnTo>
                        <a:pt x="120" y="3"/>
                      </a:lnTo>
                      <a:lnTo>
                        <a:pt x="119" y="3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4" y="3"/>
                      </a:lnTo>
                      <a:lnTo>
                        <a:pt x="113" y="3"/>
                      </a:lnTo>
                      <a:lnTo>
                        <a:pt x="112" y="3"/>
                      </a:lnTo>
                      <a:lnTo>
                        <a:pt x="112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9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6" y="1"/>
                      </a:lnTo>
                      <a:lnTo>
                        <a:pt x="104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1" y="1"/>
                      </a:lnTo>
                      <a:lnTo>
                        <a:pt x="99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5" y="1"/>
                      </a:lnTo>
                      <a:lnTo>
                        <a:pt x="92" y="0"/>
                      </a:lnTo>
                      <a:lnTo>
                        <a:pt x="90" y="1"/>
                      </a:lnTo>
                      <a:lnTo>
                        <a:pt x="79" y="2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59" name="Freeform 45"/>
                <p:cNvSpPr>
                  <a:spLocks/>
                </p:cNvSpPr>
                <p:nvPr/>
              </p:nvSpPr>
              <p:spPr bwMode="auto">
                <a:xfrm>
                  <a:off x="3573" y="2556"/>
                  <a:ext cx="228" cy="27"/>
                </a:xfrm>
                <a:custGeom>
                  <a:avLst/>
                  <a:gdLst>
                    <a:gd name="T0" fmla="*/ 48 w 228"/>
                    <a:gd name="T1" fmla="*/ 3 h 55"/>
                    <a:gd name="T2" fmla="*/ 44 w 228"/>
                    <a:gd name="T3" fmla="*/ 7 h 55"/>
                    <a:gd name="T4" fmla="*/ 38 w 228"/>
                    <a:gd name="T5" fmla="*/ 13 h 55"/>
                    <a:gd name="T6" fmla="*/ 31 w 228"/>
                    <a:gd name="T7" fmla="*/ 19 h 55"/>
                    <a:gd name="T8" fmla="*/ 23 w 228"/>
                    <a:gd name="T9" fmla="*/ 26 h 55"/>
                    <a:gd name="T10" fmla="*/ 17 w 228"/>
                    <a:gd name="T11" fmla="*/ 32 h 55"/>
                    <a:gd name="T12" fmla="*/ 11 w 228"/>
                    <a:gd name="T13" fmla="*/ 37 h 55"/>
                    <a:gd name="T14" fmla="*/ 9 w 228"/>
                    <a:gd name="T15" fmla="*/ 41 h 55"/>
                    <a:gd name="T16" fmla="*/ 10 w 228"/>
                    <a:gd name="T17" fmla="*/ 44 h 55"/>
                    <a:gd name="T18" fmla="*/ 6 w 228"/>
                    <a:gd name="T19" fmla="*/ 45 h 55"/>
                    <a:gd name="T20" fmla="*/ 2 w 228"/>
                    <a:gd name="T21" fmla="*/ 45 h 55"/>
                    <a:gd name="T22" fmla="*/ 4 w 228"/>
                    <a:gd name="T23" fmla="*/ 48 h 55"/>
                    <a:gd name="T24" fmla="*/ 2 w 228"/>
                    <a:gd name="T25" fmla="*/ 51 h 55"/>
                    <a:gd name="T26" fmla="*/ 1 w 228"/>
                    <a:gd name="T27" fmla="*/ 54 h 55"/>
                    <a:gd name="T28" fmla="*/ 9 w 228"/>
                    <a:gd name="T29" fmla="*/ 54 h 55"/>
                    <a:gd name="T30" fmla="*/ 18 w 228"/>
                    <a:gd name="T31" fmla="*/ 54 h 55"/>
                    <a:gd name="T32" fmla="*/ 31 w 228"/>
                    <a:gd name="T33" fmla="*/ 54 h 55"/>
                    <a:gd name="T34" fmla="*/ 43 w 228"/>
                    <a:gd name="T35" fmla="*/ 54 h 55"/>
                    <a:gd name="T36" fmla="*/ 54 w 228"/>
                    <a:gd name="T37" fmla="*/ 54 h 55"/>
                    <a:gd name="T38" fmla="*/ 63 w 228"/>
                    <a:gd name="T39" fmla="*/ 55 h 55"/>
                    <a:gd name="T40" fmla="*/ 226 w 228"/>
                    <a:gd name="T41" fmla="*/ 55 h 55"/>
                    <a:gd name="T42" fmla="*/ 227 w 228"/>
                    <a:gd name="T43" fmla="*/ 54 h 55"/>
                    <a:gd name="T44" fmla="*/ 226 w 228"/>
                    <a:gd name="T45" fmla="*/ 50 h 55"/>
                    <a:gd name="T46" fmla="*/ 225 w 228"/>
                    <a:gd name="T47" fmla="*/ 47 h 55"/>
                    <a:gd name="T48" fmla="*/ 223 w 228"/>
                    <a:gd name="T49" fmla="*/ 44 h 55"/>
                    <a:gd name="T50" fmla="*/ 221 w 228"/>
                    <a:gd name="T51" fmla="*/ 42 h 55"/>
                    <a:gd name="T52" fmla="*/ 220 w 228"/>
                    <a:gd name="T53" fmla="*/ 39 h 55"/>
                    <a:gd name="T54" fmla="*/ 217 w 228"/>
                    <a:gd name="T55" fmla="*/ 36 h 55"/>
                    <a:gd name="T56" fmla="*/ 215 w 228"/>
                    <a:gd name="T57" fmla="*/ 33 h 55"/>
                    <a:gd name="T58" fmla="*/ 212 w 228"/>
                    <a:gd name="T59" fmla="*/ 31 h 55"/>
                    <a:gd name="T60" fmla="*/ 210 w 228"/>
                    <a:gd name="T61" fmla="*/ 29 h 55"/>
                    <a:gd name="T62" fmla="*/ 208 w 228"/>
                    <a:gd name="T63" fmla="*/ 27 h 55"/>
                    <a:gd name="T64" fmla="*/ 205 w 228"/>
                    <a:gd name="T65" fmla="*/ 25 h 55"/>
                    <a:gd name="T66" fmla="*/ 204 w 228"/>
                    <a:gd name="T67" fmla="*/ 21 h 55"/>
                    <a:gd name="T68" fmla="*/ 201 w 228"/>
                    <a:gd name="T69" fmla="*/ 19 h 55"/>
                    <a:gd name="T70" fmla="*/ 199 w 228"/>
                    <a:gd name="T71" fmla="*/ 14 h 55"/>
                    <a:gd name="T72" fmla="*/ 198 w 228"/>
                    <a:gd name="T73" fmla="*/ 11 h 55"/>
                    <a:gd name="T74" fmla="*/ 196 w 228"/>
                    <a:gd name="T75" fmla="*/ 7 h 55"/>
                    <a:gd name="T76" fmla="*/ 188 w 228"/>
                    <a:gd name="T77" fmla="*/ 2 h 55"/>
                    <a:gd name="T78" fmla="*/ 174 w 228"/>
                    <a:gd name="T79" fmla="*/ 5 h 55"/>
                    <a:gd name="T80" fmla="*/ 165 w 228"/>
                    <a:gd name="T81" fmla="*/ 4 h 55"/>
                    <a:gd name="T82" fmla="*/ 160 w 228"/>
                    <a:gd name="T83" fmla="*/ 5 h 55"/>
                    <a:gd name="T84" fmla="*/ 156 w 228"/>
                    <a:gd name="T85" fmla="*/ 4 h 55"/>
                    <a:gd name="T86" fmla="*/ 146 w 228"/>
                    <a:gd name="T87" fmla="*/ 5 h 55"/>
                    <a:gd name="T88" fmla="*/ 141 w 228"/>
                    <a:gd name="T89" fmla="*/ 5 h 55"/>
                    <a:gd name="T90" fmla="*/ 139 w 228"/>
                    <a:gd name="T91" fmla="*/ 5 h 55"/>
                    <a:gd name="T92" fmla="*/ 136 w 228"/>
                    <a:gd name="T93" fmla="*/ 3 h 55"/>
                    <a:gd name="T94" fmla="*/ 131 w 228"/>
                    <a:gd name="T95" fmla="*/ 2 h 55"/>
                    <a:gd name="T96" fmla="*/ 122 w 228"/>
                    <a:gd name="T97" fmla="*/ 1 h 55"/>
                    <a:gd name="T98" fmla="*/ 118 w 228"/>
                    <a:gd name="T99" fmla="*/ 2 h 55"/>
                    <a:gd name="T100" fmla="*/ 113 w 228"/>
                    <a:gd name="T101" fmla="*/ 2 h 55"/>
                    <a:gd name="T102" fmla="*/ 109 w 228"/>
                    <a:gd name="T103" fmla="*/ 1 h 55"/>
                    <a:gd name="T104" fmla="*/ 104 w 228"/>
                    <a:gd name="T105" fmla="*/ 0 h 55"/>
                    <a:gd name="T106" fmla="*/ 99 w 228"/>
                    <a:gd name="T107" fmla="*/ 0 h 55"/>
                    <a:gd name="T108" fmla="*/ 95 w 228"/>
                    <a:gd name="T109" fmla="*/ 0 h 55"/>
                    <a:gd name="T110" fmla="*/ 86 w 228"/>
                    <a:gd name="T111" fmla="*/ 0 h 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28"/>
                    <a:gd name="T169" fmla="*/ 0 h 55"/>
                    <a:gd name="T170" fmla="*/ 228 w 228"/>
                    <a:gd name="T171" fmla="*/ 55 h 5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28" h="55">
                      <a:moveTo>
                        <a:pt x="71" y="2"/>
                      </a:moveTo>
                      <a:lnTo>
                        <a:pt x="49" y="2"/>
                      </a:lnTo>
                      <a:lnTo>
                        <a:pt x="49" y="3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47" y="5"/>
                      </a:lnTo>
                      <a:lnTo>
                        <a:pt x="45" y="6"/>
                      </a:lnTo>
                      <a:lnTo>
                        <a:pt x="44" y="7"/>
                      </a:lnTo>
                      <a:lnTo>
                        <a:pt x="43" y="9"/>
                      </a:lnTo>
                      <a:lnTo>
                        <a:pt x="42" y="10"/>
                      </a:lnTo>
                      <a:lnTo>
                        <a:pt x="41" y="11"/>
                      </a:lnTo>
                      <a:lnTo>
                        <a:pt x="38" y="13"/>
                      </a:lnTo>
                      <a:lnTo>
                        <a:pt x="37" y="14"/>
                      </a:lnTo>
                      <a:lnTo>
                        <a:pt x="34" y="16"/>
                      </a:lnTo>
                      <a:lnTo>
                        <a:pt x="33" y="17"/>
                      </a:lnTo>
                      <a:lnTo>
                        <a:pt x="31" y="19"/>
                      </a:lnTo>
                      <a:lnTo>
                        <a:pt x="30" y="21"/>
                      </a:lnTo>
                      <a:lnTo>
                        <a:pt x="27" y="22"/>
                      </a:lnTo>
                      <a:lnTo>
                        <a:pt x="26" y="25"/>
                      </a:lnTo>
                      <a:lnTo>
                        <a:pt x="23" y="26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18" y="31"/>
                      </a:lnTo>
                      <a:lnTo>
                        <a:pt x="17" y="32"/>
                      </a:lnTo>
                      <a:lnTo>
                        <a:pt x="15" y="33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11" y="37"/>
                      </a:lnTo>
                      <a:lnTo>
                        <a:pt x="10" y="39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9" y="41"/>
                      </a:lnTo>
                      <a:lnTo>
                        <a:pt x="9" y="42"/>
                      </a:lnTo>
                      <a:lnTo>
                        <a:pt x="9" y="43"/>
                      </a:lnTo>
                      <a:lnTo>
                        <a:pt x="10" y="43"/>
                      </a:lnTo>
                      <a:lnTo>
                        <a:pt x="10" y="44"/>
                      </a:lnTo>
                      <a:lnTo>
                        <a:pt x="9" y="44"/>
                      </a:lnTo>
                      <a:lnTo>
                        <a:pt x="9" y="45"/>
                      </a:lnTo>
                      <a:lnTo>
                        <a:pt x="7" y="45"/>
                      </a:lnTo>
                      <a:lnTo>
                        <a:pt x="6" y="45"/>
                      </a:lnTo>
                      <a:lnTo>
                        <a:pt x="5" y="45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5"/>
                      </a:lnTo>
                      <a:lnTo>
                        <a:pt x="2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4" y="48"/>
                      </a:lnTo>
                      <a:lnTo>
                        <a:pt x="4" y="49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2" y="51"/>
                      </a:lnTo>
                      <a:lnTo>
                        <a:pt x="2" y="52"/>
                      </a:lnTo>
                      <a:lnTo>
                        <a:pt x="1" y="52"/>
                      </a:lnTo>
                      <a:lnTo>
                        <a:pt x="0" y="52"/>
                      </a:lnTo>
                      <a:lnTo>
                        <a:pt x="1" y="54"/>
                      </a:lnTo>
                      <a:lnTo>
                        <a:pt x="2" y="54"/>
                      </a:lnTo>
                      <a:lnTo>
                        <a:pt x="5" y="54"/>
                      </a:lnTo>
                      <a:lnTo>
                        <a:pt x="6" y="54"/>
                      </a:lnTo>
                      <a:lnTo>
                        <a:pt x="9" y="54"/>
                      </a:lnTo>
                      <a:lnTo>
                        <a:pt x="11" y="54"/>
                      </a:lnTo>
                      <a:lnTo>
                        <a:pt x="14" y="54"/>
                      </a:lnTo>
                      <a:lnTo>
                        <a:pt x="16" y="54"/>
                      </a:lnTo>
                      <a:lnTo>
                        <a:pt x="18" y="54"/>
                      </a:lnTo>
                      <a:lnTo>
                        <a:pt x="21" y="54"/>
                      </a:lnTo>
                      <a:lnTo>
                        <a:pt x="25" y="54"/>
                      </a:lnTo>
                      <a:lnTo>
                        <a:pt x="27" y="54"/>
                      </a:lnTo>
                      <a:lnTo>
                        <a:pt x="31" y="54"/>
                      </a:lnTo>
                      <a:lnTo>
                        <a:pt x="34" y="54"/>
                      </a:lnTo>
                      <a:lnTo>
                        <a:pt x="37" y="54"/>
                      </a:lnTo>
                      <a:lnTo>
                        <a:pt x="41" y="54"/>
                      </a:lnTo>
                      <a:lnTo>
                        <a:pt x="43" y="54"/>
                      </a:lnTo>
                      <a:lnTo>
                        <a:pt x="47" y="54"/>
                      </a:lnTo>
                      <a:lnTo>
                        <a:pt x="49" y="54"/>
                      </a:lnTo>
                      <a:lnTo>
                        <a:pt x="52" y="54"/>
                      </a:lnTo>
                      <a:lnTo>
                        <a:pt x="54" y="54"/>
                      </a:lnTo>
                      <a:lnTo>
                        <a:pt x="57" y="54"/>
                      </a:lnTo>
                      <a:lnTo>
                        <a:pt x="59" y="54"/>
                      </a:lnTo>
                      <a:lnTo>
                        <a:pt x="61" y="55"/>
                      </a:lnTo>
                      <a:lnTo>
                        <a:pt x="63" y="55"/>
                      </a:lnTo>
                      <a:lnTo>
                        <a:pt x="65" y="55"/>
                      </a:lnTo>
                      <a:lnTo>
                        <a:pt x="66" y="55"/>
                      </a:lnTo>
                      <a:lnTo>
                        <a:pt x="68" y="55"/>
                      </a:lnTo>
                      <a:lnTo>
                        <a:pt x="226" y="55"/>
                      </a:lnTo>
                      <a:lnTo>
                        <a:pt x="227" y="55"/>
                      </a:lnTo>
                      <a:lnTo>
                        <a:pt x="228" y="55"/>
                      </a:lnTo>
                      <a:lnTo>
                        <a:pt x="228" y="54"/>
                      </a:lnTo>
                      <a:lnTo>
                        <a:pt x="227" y="54"/>
                      </a:lnTo>
                      <a:lnTo>
                        <a:pt x="227" y="52"/>
                      </a:lnTo>
                      <a:lnTo>
                        <a:pt x="227" y="51"/>
                      </a:lnTo>
                      <a:lnTo>
                        <a:pt x="227" y="50"/>
                      </a:lnTo>
                      <a:lnTo>
                        <a:pt x="226" y="50"/>
                      </a:lnTo>
                      <a:lnTo>
                        <a:pt x="226" y="49"/>
                      </a:lnTo>
                      <a:lnTo>
                        <a:pt x="226" y="48"/>
                      </a:lnTo>
                      <a:lnTo>
                        <a:pt x="225" y="48"/>
                      </a:lnTo>
                      <a:lnTo>
                        <a:pt x="225" y="47"/>
                      </a:lnTo>
                      <a:lnTo>
                        <a:pt x="223" y="47"/>
                      </a:lnTo>
                      <a:lnTo>
                        <a:pt x="223" y="46"/>
                      </a:lnTo>
                      <a:lnTo>
                        <a:pt x="223" y="45"/>
                      </a:lnTo>
                      <a:lnTo>
                        <a:pt x="223" y="44"/>
                      </a:lnTo>
                      <a:lnTo>
                        <a:pt x="222" y="44"/>
                      </a:lnTo>
                      <a:lnTo>
                        <a:pt x="222" y="43"/>
                      </a:lnTo>
                      <a:lnTo>
                        <a:pt x="222" y="42"/>
                      </a:lnTo>
                      <a:lnTo>
                        <a:pt x="221" y="42"/>
                      </a:lnTo>
                      <a:lnTo>
                        <a:pt x="221" y="41"/>
                      </a:lnTo>
                      <a:lnTo>
                        <a:pt x="221" y="40"/>
                      </a:lnTo>
                      <a:lnTo>
                        <a:pt x="220" y="40"/>
                      </a:lnTo>
                      <a:lnTo>
                        <a:pt x="220" y="39"/>
                      </a:lnTo>
                      <a:lnTo>
                        <a:pt x="219" y="39"/>
                      </a:lnTo>
                      <a:lnTo>
                        <a:pt x="219" y="37"/>
                      </a:lnTo>
                      <a:lnTo>
                        <a:pt x="217" y="37"/>
                      </a:lnTo>
                      <a:lnTo>
                        <a:pt x="217" y="36"/>
                      </a:lnTo>
                      <a:lnTo>
                        <a:pt x="216" y="36"/>
                      </a:lnTo>
                      <a:lnTo>
                        <a:pt x="216" y="35"/>
                      </a:lnTo>
                      <a:lnTo>
                        <a:pt x="215" y="34"/>
                      </a:lnTo>
                      <a:lnTo>
                        <a:pt x="215" y="33"/>
                      </a:lnTo>
                      <a:lnTo>
                        <a:pt x="214" y="33"/>
                      </a:lnTo>
                      <a:lnTo>
                        <a:pt x="214" y="32"/>
                      </a:lnTo>
                      <a:lnTo>
                        <a:pt x="212" y="32"/>
                      </a:lnTo>
                      <a:lnTo>
                        <a:pt x="212" y="31"/>
                      </a:lnTo>
                      <a:lnTo>
                        <a:pt x="211" y="31"/>
                      </a:lnTo>
                      <a:lnTo>
                        <a:pt x="211" y="30"/>
                      </a:lnTo>
                      <a:lnTo>
                        <a:pt x="210" y="30"/>
                      </a:lnTo>
                      <a:lnTo>
                        <a:pt x="210" y="29"/>
                      </a:lnTo>
                      <a:lnTo>
                        <a:pt x="209" y="29"/>
                      </a:lnTo>
                      <a:lnTo>
                        <a:pt x="209" y="28"/>
                      </a:lnTo>
                      <a:lnTo>
                        <a:pt x="208" y="28"/>
                      </a:lnTo>
                      <a:lnTo>
                        <a:pt x="208" y="27"/>
                      </a:lnTo>
                      <a:lnTo>
                        <a:pt x="206" y="27"/>
                      </a:lnTo>
                      <a:lnTo>
                        <a:pt x="206" y="26"/>
                      </a:lnTo>
                      <a:lnTo>
                        <a:pt x="205" y="26"/>
                      </a:lnTo>
                      <a:lnTo>
                        <a:pt x="205" y="25"/>
                      </a:lnTo>
                      <a:lnTo>
                        <a:pt x="205" y="24"/>
                      </a:lnTo>
                      <a:lnTo>
                        <a:pt x="204" y="24"/>
                      </a:lnTo>
                      <a:lnTo>
                        <a:pt x="204" y="22"/>
                      </a:lnTo>
                      <a:lnTo>
                        <a:pt x="204" y="21"/>
                      </a:lnTo>
                      <a:lnTo>
                        <a:pt x="203" y="21"/>
                      </a:lnTo>
                      <a:lnTo>
                        <a:pt x="203" y="20"/>
                      </a:lnTo>
                      <a:lnTo>
                        <a:pt x="203" y="19"/>
                      </a:lnTo>
                      <a:lnTo>
                        <a:pt x="201" y="19"/>
                      </a:lnTo>
                      <a:lnTo>
                        <a:pt x="201" y="18"/>
                      </a:lnTo>
                      <a:lnTo>
                        <a:pt x="200" y="15"/>
                      </a:lnTo>
                      <a:lnTo>
                        <a:pt x="200" y="14"/>
                      </a:lnTo>
                      <a:lnTo>
                        <a:pt x="199" y="14"/>
                      </a:lnTo>
                      <a:lnTo>
                        <a:pt x="199" y="13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1"/>
                      </a:lnTo>
                      <a:lnTo>
                        <a:pt x="198" y="10"/>
                      </a:lnTo>
                      <a:lnTo>
                        <a:pt x="198" y="9"/>
                      </a:lnTo>
                      <a:lnTo>
                        <a:pt x="196" y="9"/>
                      </a:lnTo>
                      <a:lnTo>
                        <a:pt x="196" y="7"/>
                      </a:lnTo>
                      <a:lnTo>
                        <a:pt x="194" y="6"/>
                      </a:lnTo>
                      <a:lnTo>
                        <a:pt x="192" y="4"/>
                      </a:lnTo>
                      <a:lnTo>
                        <a:pt x="189" y="1"/>
                      </a:lnTo>
                      <a:lnTo>
                        <a:pt x="188" y="2"/>
                      </a:lnTo>
                      <a:lnTo>
                        <a:pt x="185" y="3"/>
                      </a:lnTo>
                      <a:lnTo>
                        <a:pt x="183" y="3"/>
                      </a:lnTo>
                      <a:lnTo>
                        <a:pt x="181" y="4"/>
                      </a:lnTo>
                      <a:lnTo>
                        <a:pt x="174" y="5"/>
                      </a:lnTo>
                      <a:lnTo>
                        <a:pt x="172" y="5"/>
                      </a:lnTo>
                      <a:lnTo>
                        <a:pt x="171" y="5"/>
                      </a:lnTo>
                      <a:lnTo>
                        <a:pt x="167" y="5"/>
                      </a:lnTo>
                      <a:lnTo>
                        <a:pt x="165" y="4"/>
                      </a:lnTo>
                      <a:lnTo>
                        <a:pt x="162" y="4"/>
                      </a:lnTo>
                      <a:lnTo>
                        <a:pt x="161" y="4"/>
                      </a:lnTo>
                      <a:lnTo>
                        <a:pt x="161" y="5"/>
                      </a:lnTo>
                      <a:lnTo>
                        <a:pt x="160" y="5"/>
                      </a:lnTo>
                      <a:lnTo>
                        <a:pt x="158" y="5"/>
                      </a:lnTo>
                      <a:lnTo>
                        <a:pt x="157" y="5"/>
                      </a:lnTo>
                      <a:lnTo>
                        <a:pt x="156" y="5"/>
                      </a:lnTo>
                      <a:lnTo>
                        <a:pt x="156" y="4"/>
                      </a:lnTo>
                      <a:lnTo>
                        <a:pt x="150" y="5"/>
                      </a:lnTo>
                      <a:lnTo>
                        <a:pt x="149" y="5"/>
                      </a:lnTo>
                      <a:lnTo>
                        <a:pt x="147" y="5"/>
                      </a:lnTo>
                      <a:lnTo>
                        <a:pt x="146" y="5"/>
                      </a:lnTo>
                      <a:lnTo>
                        <a:pt x="145" y="5"/>
                      </a:lnTo>
                      <a:lnTo>
                        <a:pt x="144" y="5"/>
                      </a:lnTo>
                      <a:lnTo>
                        <a:pt x="142" y="5"/>
                      </a:lnTo>
                      <a:lnTo>
                        <a:pt x="141" y="5"/>
                      </a:lnTo>
                      <a:lnTo>
                        <a:pt x="140" y="5"/>
                      </a:lnTo>
                      <a:lnTo>
                        <a:pt x="140" y="4"/>
                      </a:lnTo>
                      <a:lnTo>
                        <a:pt x="139" y="4"/>
                      </a:lnTo>
                      <a:lnTo>
                        <a:pt x="139" y="5"/>
                      </a:lnTo>
                      <a:lnTo>
                        <a:pt x="139" y="4"/>
                      </a:lnTo>
                      <a:lnTo>
                        <a:pt x="138" y="4"/>
                      </a:lnTo>
                      <a:lnTo>
                        <a:pt x="136" y="4"/>
                      </a:lnTo>
                      <a:lnTo>
                        <a:pt x="136" y="3"/>
                      </a:lnTo>
                      <a:lnTo>
                        <a:pt x="135" y="3"/>
                      </a:lnTo>
                      <a:lnTo>
                        <a:pt x="134" y="3"/>
                      </a:lnTo>
                      <a:lnTo>
                        <a:pt x="133" y="3"/>
                      </a:lnTo>
                      <a:lnTo>
                        <a:pt x="131" y="2"/>
                      </a:lnTo>
                      <a:lnTo>
                        <a:pt x="125" y="1"/>
                      </a:lnTo>
                      <a:lnTo>
                        <a:pt x="124" y="1"/>
                      </a:lnTo>
                      <a:lnTo>
                        <a:pt x="123" y="1"/>
                      </a:lnTo>
                      <a:lnTo>
                        <a:pt x="122" y="1"/>
                      </a:lnTo>
                      <a:lnTo>
                        <a:pt x="122" y="2"/>
                      </a:lnTo>
                      <a:lnTo>
                        <a:pt x="120" y="2"/>
                      </a:lnTo>
                      <a:lnTo>
                        <a:pt x="119" y="2"/>
                      </a:lnTo>
                      <a:lnTo>
                        <a:pt x="118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4" y="2"/>
                      </a:lnTo>
                      <a:lnTo>
                        <a:pt x="113" y="2"/>
                      </a:lnTo>
                      <a:lnTo>
                        <a:pt x="112" y="2"/>
                      </a:lnTo>
                      <a:lnTo>
                        <a:pt x="112" y="1"/>
                      </a:lnTo>
                      <a:lnTo>
                        <a:pt x="111" y="1"/>
                      </a:lnTo>
                      <a:lnTo>
                        <a:pt x="109" y="1"/>
                      </a:lnTo>
                      <a:lnTo>
                        <a:pt x="108" y="0"/>
                      </a:lnTo>
                      <a:lnTo>
                        <a:pt x="107" y="0"/>
                      </a:lnTo>
                      <a:lnTo>
                        <a:pt x="106" y="0"/>
                      </a:lnTo>
                      <a:lnTo>
                        <a:pt x="104" y="0"/>
                      </a:lnTo>
                      <a:lnTo>
                        <a:pt x="103" y="0"/>
                      </a:lnTo>
                      <a:lnTo>
                        <a:pt x="102" y="0"/>
                      </a:lnTo>
                      <a:lnTo>
                        <a:pt x="101" y="0"/>
                      </a:lnTo>
                      <a:lnTo>
                        <a:pt x="99" y="0"/>
                      </a:lnTo>
                      <a:lnTo>
                        <a:pt x="98" y="0"/>
                      </a:lnTo>
                      <a:lnTo>
                        <a:pt x="97" y="0"/>
                      </a:lnTo>
                      <a:lnTo>
                        <a:pt x="96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2" y="0"/>
                      </a:lnTo>
                      <a:lnTo>
                        <a:pt x="88" y="0"/>
                      </a:lnTo>
                      <a:lnTo>
                        <a:pt x="86" y="0"/>
                      </a:lnTo>
                      <a:lnTo>
                        <a:pt x="71" y="2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60" name="Freeform 46"/>
                <p:cNvSpPr>
                  <a:spLocks/>
                </p:cNvSpPr>
                <p:nvPr/>
              </p:nvSpPr>
              <p:spPr bwMode="auto">
                <a:xfrm>
                  <a:off x="3573" y="2559"/>
                  <a:ext cx="228" cy="24"/>
                </a:xfrm>
                <a:custGeom>
                  <a:avLst/>
                  <a:gdLst>
                    <a:gd name="T0" fmla="*/ 41 w 228"/>
                    <a:gd name="T1" fmla="*/ 7 h 50"/>
                    <a:gd name="T2" fmla="*/ 36 w 228"/>
                    <a:gd name="T3" fmla="*/ 12 h 50"/>
                    <a:gd name="T4" fmla="*/ 30 w 228"/>
                    <a:gd name="T5" fmla="*/ 17 h 50"/>
                    <a:gd name="T6" fmla="*/ 23 w 228"/>
                    <a:gd name="T7" fmla="*/ 23 h 50"/>
                    <a:gd name="T8" fmla="*/ 17 w 228"/>
                    <a:gd name="T9" fmla="*/ 29 h 50"/>
                    <a:gd name="T10" fmla="*/ 12 w 228"/>
                    <a:gd name="T11" fmla="*/ 34 h 50"/>
                    <a:gd name="T12" fmla="*/ 9 w 228"/>
                    <a:gd name="T13" fmla="*/ 36 h 50"/>
                    <a:gd name="T14" fmla="*/ 9 w 228"/>
                    <a:gd name="T15" fmla="*/ 40 h 50"/>
                    <a:gd name="T16" fmla="*/ 5 w 228"/>
                    <a:gd name="T17" fmla="*/ 41 h 50"/>
                    <a:gd name="T18" fmla="*/ 2 w 228"/>
                    <a:gd name="T19" fmla="*/ 41 h 50"/>
                    <a:gd name="T20" fmla="*/ 4 w 228"/>
                    <a:gd name="T21" fmla="*/ 44 h 50"/>
                    <a:gd name="T22" fmla="*/ 2 w 228"/>
                    <a:gd name="T23" fmla="*/ 47 h 50"/>
                    <a:gd name="T24" fmla="*/ 1 w 228"/>
                    <a:gd name="T25" fmla="*/ 49 h 50"/>
                    <a:gd name="T26" fmla="*/ 9 w 228"/>
                    <a:gd name="T27" fmla="*/ 49 h 50"/>
                    <a:gd name="T28" fmla="*/ 21 w 228"/>
                    <a:gd name="T29" fmla="*/ 49 h 50"/>
                    <a:gd name="T30" fmla="*/ 37 w 228"/>
                    <a:gd name="T31" fmla="*/ 49 h 50"/>
                    <a:gd name="T32" fmla="*/ 54 w 228"/>
                    <a:gd name="T33" fmla="*/ 49 h 50"/>
                    <a:gd name="T34" fmla="*/ 69 w 228"/>
                    <a:gd name="T35" fmla="*/ 49 h 50"/>
                    <a:gd name="T36" fmla="*/ 82 w 228"/>
                    <a:gd name="T37" fmla="*/ 50 h 50"/>
                    <a:gd name="T38" fmla="*/ 88 w 228"/>
                    <a:gd name="T39" fmla="*/ 50 h 50"/>
                    <a:gd name="T40" fmla="*/ 228 w 228"/>
                    <a:gd name="T41" fmla="*/ 50 h 50"/>
                    <a:gd name="T42" fmla="*/ 227 w 228"/>
                    <a:gd name="T43" fmla="*/ 46 h 50"/>
                    <a:gd name="T44" fmla="*/ 225 w 228"/>
                    <a:gd name="T45" fmla="*/ 43 h 50"/>
                    <a:gd name="T46" fmla="*/ 223 w 228"/>
                    <a:gd name="T47" fmla="*/ 40 h 50"/>
                    <a:gd name="T48" fmla="*/ 222 w 228"/>
                    <a:gd name="T49" fmla="*/ 37 h 50"/>
                    <a:gd name="T50" fmla="*/ 220 w 228"/>
                    <a:gd name="T51" fmla="*/ 35 h 50"/>
                    <a:gd name="T52" fmla="*/ 217 w 228"/>
                    <a:gd name="T53" fmla="*/ 31 h 50"/>
                    <a:gd name="T54" fmla="*/ 215 w 228"/>
                    <a:gd name="T55" fmla="*/ 29 h 50"/>
                    <a:gd name="T56" fmla="*/ 211 w 228"/>
                    <a:gd name="T57" fmla="*/ 27 h 50"/>
                    <a:gd name="T58" fmla="*/ 209 w 228"/>
                    <a:gd name="T59" fmla="*/ 25 h 50"/>
                    <a:gd name="T60" fmla="*/ 206 w 228"/>
                    <a:gd name="T61" fmla="*/ 22 h 50"/>
                    <a:gd name="T62" fmla="*/ 204 w 228"/>
                    <a:gd name="T63" fmla="*/ 20 h 50"/>
                    <a:gd name="T64" fmla="*/ 201 w 228"/>
                    <a:gd name="T65" fmla="*/ 14 h 50"/>
                    <a:gd name="T66" fmla="*/ 200 w 228"/>
                    <a:gd name="T67" fmla="*/ 11 h 50"/>
                    <a:gd name="T68" fmla="*/ 198 w 228"/>
                    <a:gd name="T69" fmla="*/ 9 h 50"/>
                    <a:gd name="T70" fmla="*/ 195 w 228"/>
                    <a:gd name="T71" fmla="*/ 6 h 50"/>
                    <a:gd name="T72" fmla="*/ 187 w 228"/>
                    <a:gd name="T73" fmla="*/ 4 h 50"/>
                    <a:gd name="T74" fmla="*/ 172 w 228"/>
                    <a:gd name="T75" fmla="*/ 6 h 50"/>
                    <a:gd name="T76" fmla="*/ 162 w 228"/>
                    <a:gd name="T77" fmla="*/ 5 h 50"/>
                    <a:gd name="T78" fmla="*/ 157 w 228"/>
                    <a:gd name="T79" fmla="*/ 5 h 50"/>
                    <a:gd name="T80" fmla="*/ 147 w 228"/>
                    <a:gd name="T81" fmla="*/ 5 h 50"/>
                    <a:gd name="T82" fmla="*/ 144 w 228"/>
                    <a:gd name="T83" fmla="*/ 6 h 50"/>
                    <a:gd name="T84" fmla="*/ 140 w 228"/>
                    <a:gd name="T85" fmla="*/ 5 h 50"/>
                    <a:gd name="T86" fmla="*/ 136 w 228"/>
                    <a:gd name="T87" fmla="*/ 4 h 50"/>
                    <a:gd name="T88" fmla="*/ 133 w 228"/>
                    <a:gd name="T89" fmla="*/ 2 h 50"/>
                    <a:gd name="T90" fmla="*/ 122 w 228"/>
                    <a:gd name="T91" fmla="*/ 2 h 50"/>
                    <a:gd name="T92" fmla="*/ 117 w 228"/>
                    <a:gd name="T93" fmla="*/ 2 h 50"/>
                    <a:gd name="T94" fmla="*/ 112 w 228"/>
                    <a:gd name="T95" fmla="*/ 2 h 50"/>
                    <a:gd name="T96" fmla="*/ 108 w 228"/>
                    <a:gd name="T97" fmla="*/ 1 h 50"/>
                    <a:gd name="T98" fmla="*/ 104 w 228"/>
                    <a:gd name="T99" fmla="*/ 0 h 50"/>
                    <a:gd name="T100" fmla="*/ 99 w 228"/>
                    <a:gd name="T101" fmla="*/ 0 h 50"/>
                    <a:gd name="T102" fmla="*/ 95 w 228"/>
                    <a:gd name="T103" fmla="*/ 0 h 50"/>
                    <a:gd name="T104" fmla="*/ 90 w 228"/>
                    <a:gd name="T105" fmla="*/ 0 h 50"/>
                    <a:gd name="T106" fmla="*/ 65 w 228"/>
                    <a:gd name="T107" fmla="*/ 4 h 5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28"/>
                    <a:gd name="T163" fmla="*/ 0 h 50"/>
                    <a:gd name="T164" fmla="*/ 228 w 228"/>
                    <a:gd name="T165" fmla="*/ 50 h 5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28" h="50">
                      <a:moveTo>
                        <a:pt x="65" y="4"/>
                      </a:moveTo>
                      <a:lnTo>
                        <a:pt x="43" y="5"/>
                      </a:lnTo>
                      <a:lnTo>
                        <a:pt x="42" y="6"/>
                      </a:lnTo>
                      <a:lnTo>
                        <a:pt x="41" y="7"/>
                      </a:lnTo>
                      <a:lnTo>
                        <a:pt x="39" y="8"/>
                      </a:lnTo>
                      <a:lnTo>
                        <a:pt x="38" y="9"/>
                      </a:lnTo>
                      <a:lnTo>
                        <a:pt x="37" y="10"/>
                      </a:lnTo>
                      <a:lnTo>
                        <a:pt x="36" y="12"/>
                      </a:lnTo>
                      <a:lnTo>
                        <a:pt x="34" y="13"/>
                      </a:lnTo>
                      <a:lnTo>
                        <a:pt x="33" y="14"/>
                      </a:lnTo>
                      <a:lnTo>
                        <a:pt x="31" y="15"/>
                      </a:lnTo>
                      <a:lnTo>
                        <a:pt x="30" y="17"/>
                      </a:lnTo>
                      <a:lnTo>
                        <a:pt x="28" y="19"/>
                      </a:lnTo>
                      <a:lnTo>
                        <a:pt x="27" y="21"/>
                      </a:lnTo>
                      <a:lnTo>
                        <a:pt x="25" y="22"/>
                      </a:lnTo>
                      <a:lnTo>
                        <a:pt x="23" y="23"/>
                      </a:lnTo>
                      <a:lnTo>
                        <a:pt x="22" y="25"/>
                      </a:lnTo>
                      <a:lnTo>
                        <a:pt x="20" y="26"/>
                      </a:lnTo>
                      <a:lnTo>
                        <a:pt x="18" y="27"/>
                      </a:lnTo>
                      <a:lnTo>
                        <a:pt x="17" y="29"/>
                      </a:lnTo>
                      <a:lnTo>
                        <a:pt x="16" y="30"/>
                      </a:lnTo>
                      <a:lnTo>
                        <a:pt x="15" y="31"/>
                      </a:lnTo>
                      <a:lnTo>
                        <a:pt x="14" y="32"/>
                      </a:lnTo>
                      <a:lnTo>
                        <a:pt x="12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0" y="36"/>
                      </a:lnTo>
                      <a:lnTo>
                        <a:pt x="9" y="36"/>
                      </a:lnTo>
                      <a:lnTo>
                        <a:pt x="9" y="37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7" y="40"/>
                      </a:lnTo>
                      <a:lnTo>
                        <a:pt x="7" y="41"/>
                      </a:lnTo>
                      <a:lnTo>
                        <a:pt x="6" y="41"/>
                      </a:lnTo>
                      <a:lnTo>
                        <a:pt x="5" y="41"/>
                      </a:lnTo>
                      <a:lnTo>
                        <a:pt x="4" y="41"/>
                      </a:lnTo>
                      <a:lnTo>
                        <a:pt x="4" y="40"/>
                      </a:lnTo>
                      <a:lnTo>
                        <a:pt x="2" y="40"/>
                      </a:ln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2" y="43"/>
                      </a:lnTo>
                      <a:lnTo>
                        <a:pt x="4" y="43"/>
                      </a:lnTo>
                      <a:lnTo>
                        <a:pt x="4" y="44"/>
                      </a:lnTo>
                      <a:lnTo>
                        <a:pt x="4" y="45"/>
                      </a:lnTo>
                      <a:lnTo>
                        <a:pt x="2" y="45"/>
                      </a:lnTo>
                      <a:lnTo>
                        <a:pt x="2" y="46"/>
                      </a:lnTo>
                      <a:lnTo>
                        <a:pt x="2" y="47"/>
                      </a:lnTo>
                      <a:lnTo>
                        <a:pt x="1" y="47"/>
                      </a:lnTo>
                      <a:lnTo>
                        <a:pt x="0" y="47"/>
                      </a:lnTo>
                      <a:lnTo>
                        <a:pt x="0" y="49"/>
                      </a:lnTo>
                      <a:lnTo>
                        <a:pt x="1" y="49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6" y="49"/>
                      </a:lnTo>
                      <a:lnTo>
                        <a:pt x="9" y="49"/>
                      </a:lnTo>
                      <a:lnTo>
                        <a:pt x="11" y="49"/>
                      </a:lnTo>
                      <a:lnTo>
                        <a:pt x="15" y="49"/>
                      </a:lnTo>
                      <a:lnTo>
                        <a:pt x="17" y="49"/>
                      </a:lnTo>
                      <a:lnTo>
                        <a:pt x="21" y="49"/>
                      </a:lnTo>
                      <a:lnTo>
                        <a:pt x="25" y="49"/>
                      </a:lnTo>
                      <a:lnTo>
                        <a:pt x="28" y="49"/>
                      </a:lnTo>
                      <a:lnTo>
                        <a:pt x="33" y="49"/>
                      </a:lnTo>
                      <a:lnTo>
                        <a:pt x="37" y="49"/>
                      </a:lnTo>
                      <a:lnTo>
                        <a:pt x="41" y="49"/>
                      </a:lnTo>
                      <a:lnTo>
                        <a:pt x="45" y="49"/>
                      </a:lnTo>
                      <a:lnTo>
                        <a:pt x="49" y="49"/>
                      </a:lnTo>
                      <a:lnTo>
                        <a:pt x="54" y="49"/>
                      </a:lnTo>
                      <a:lnTo>
                        <a:pt x="58" y="49"/>
                      </a:lnTo>
                      <a:lnTo>
                        <a:pt x="61" y="49"/>
                      </a:lnTo>
                      <a:lnTo>
                        <a:pt x="65" y="49"/>
                      </a:lnTo>
                      <a:lnTo>
                        <a:pt x="69" y="49"/>
                      </a:lnTo>
                      <a:lnTo>
                        <a:pt x="72" y="49"/>
                      </a:lnTo>
                      <a:lnTo>
                        <a:pt x="76" y="49"/>
                      </a:lnTo>
                      <a:lnTo>
                        <a:pt x="79" y="50"/>
                      </a:lnTo>
                      <a:lnTo>
                        <a:pt x="82" y="50"/>
                      </a:lnTo>
                      <a:lnTo>
                        <a:pt x="84" y="50"/>
                      </a:lnTo>
                      <a:lnTo>
                        <a:pt x="86" y="50"/>
                      </a:lnTo>
                      <a:lnTo>
                        <a:pt x="87" y="50"/>
                      </a:lnTo>
                      <a:lnTo>
                        <a:pt x="88" y="50"/>
                      </a:lnTo>
                      <a:lnTo>
                        <a:pt x="90" y="50"/>
                      </a:lnTo>
                      <a:lnTo>
                        <a:pt x="226" y="50"/>
                      </a:lnTo>
                      <a:lnTo>
                        <a:pt x="227" y="50"/>
                      </a:lnTo>
                      <a:lnTo>
                        <a:pt x="228" y="50"/>
                      </a:lnTo>
                      <a:lnTo>
                        <a:pt x="228" y="49"/>
                      </a:lnTo>
                      <a:lnTo>
                        <a:pt x="227" y="49"/>
                      </a:lnTo>
                      <a:lnTo>
                        <a:pt x="227" y="47"/>
                      </a:lnTo>
                      <a:lnTo>
                        <a:pt x="227" y="46"/>
                      </a:lnTo>
                      <a:lnTo>
                        <a:pt x="227" y="45"/>
                      </a:lnTo>
                      <a:lnTo>
                        <a:pt x="226" y="45"/>
                      </a:lnTo>
                      <a:lnTo>
                        <a:pt x="226" y="44"/>
                      </a:lnTo>
                      <a:lnTo>
                        <a:pt x="225" y="43"/>
                      </a:lnTo>
                      <a:lnTo>
                        <a:pt x="225" y="42"/>
                      </a:lnTo>
                      <a:lnTo>
                        <a:pt x="223" y="42"/>
                      </a:lnTo>
                      <a:lnTo>
                        <a:pt x="223" y="41"/>
                      </a:lnTo>
                      <a:lnTo>
                        <a:pt x="223" y="40"/>
                      </a:lnTo>
                      <a:lnTo>
                        <a:pt x="223" y="39"/>
                      </a:lnTo>
                      <a:lnTo>
                        <a:pt x="222" y="39"/>
                      </a:lnTo>
                      <a:lnTo>
                        <a:pt x="222" y="38"/>
                      </a:lnTo>
                      <a:lnTo>
                        <a:pt x="222" y="37"/>
                      </a:lnTo>
                      <a:lnTo>
                        <a:pt x="221" y="37"/>
                      </a:lnTo>
                      <a:lnTo>
                        <a:pt x="221" y="36"/>
                      </a:lnTo>
                      <a:lnTo>
                        <a:pt x="220" y="36"/>
                      </a:lnTo>
                      <a:lnTo>
                        <a:pt x="220" y="35"/>
                      </a:lnTo>
                      <a:lnTo>
                        <a:pt x="219" y="34"/>
                      </a:lnTo>
                      <a:lnTo>
                        <a:pt x="219" y="32"/>
                      </a:lnTo>
                      <a:lnTo>
                        <a:pt x="217" y="32"/>
                      </a:lnTo>
                      <a:lnTo>
                        <a:pt x="217" y="31"/>
                      </a:lnTo>
                      <a:lnTo>
                        <a:pt x="216" y="31"/>
                      </a:lnTo>
                      <a:lnTo>
                        <a:pt x="216" y="30"/>
                      </a:lnTo>
                      <a:lnTo>
                        <a:pt x="215" y="30"/>
                      </a:lnTo>
                      <a:lnTo>
                        <a:pt x="215" y="29"/>
                      </a:lnTo>
                      <a:lnTo>
                        <a:pt x="214" y="29"/>
                      </a:lnTo>
                      <a:lnTo>
                        <a:pt x="214" y="28"/>
                      </a:lnTo>
                      <a:lnTo>
                        <a:pt x="212" y="28"/>
                      </a:lnTo>
                      <a:lnTo>
                        <a:pt x="211" y="27"/>
                      </a:lnTo>
                      <a:lnTo>
                        <a:pt x="210" y="27"/>
                      </a:lnTo>
                      <a:lnTo>
                        <a:pt x="210" y="26"/>
                      </a:lnTo>
                      <a:lnTo>
                        <a:pt x="209" y="26"/>
                      </a:lnTo>
                      <a:lnTo>
                        <a:pt x="209" y="25"/>
                      </a:lnTo>
                      <a:lnTo>
                        <a:pt x="208" y="25"/>
                      </a:lnTo>
                      <a:lnTo>
                        <a:pt x="208" y="24"/>
                      </a:lnTo>
                      <a:lnTo>
                        <a:pt x="206" y="23"/>
                      </a:lnTo>
                      <a:lnTo>
                        <a:pt x="206" y="22"/>
                      </a:lnTo>
                      <a:lnTo>
                        <a:pt x="205" y="22"/>
                      </a:lnTo>
                      <a:lnTo>
                        <a:pt x="205" y="21"/>
                      </a:lnTo>
                      <a:lnTo>
                        <a:pt x="205" y="20"/>
                      </a:lnTo>
                      <a:lnTo>
                        <a:pt x="204" y="20"/>
                      </a:lnTo>
                      <a:lnTo>
                        <a:pt x="204" y="19"/>
                      </a:lnTo>
                      <a:lnTo>
                        <a:pt x="203" y="19"/>
                      </a:lnTo>
                      <a:lnTo>
                        <a:pt x="203" y="17"/>
                      </a:lnTo>
                      <a:lnTo>
                        <a:pt x="201" y="14"/>
                      </a:lnTo>
                      <a:lnTo>
                        <a:pt x="201" y="13"/>
                      </a:lnTo>
                      <a:lnTo>
                        <a:pt x="200" y="13"/>
                      </a:lnTo>
                      <a:lnTo>
                        <a:pt x="200" y="12"/>
                      </a:lnTo>
                      <a:lnTo>
                        <a:pt x="200" y="11"/>
                      </a:lnTo>
                      <a:lnTo>
                        <a:pt x="199" y="11"/>
                      </a:lnTo>
                      <a:lnTo>
                        <a:pt x="199" y="10"/>
                      </a:lnTo>
                      <a:lnTo>
                        <a:pt x="199" y="9"/>
                      </a:lnTo>
                      <a:lnTo>
                        <a:pt x="198" y="9"/>
                      </a:lnTo>
                      <a:lnTo>
                        <a:pt x="198" y="8"/>
                      </a:lnTo>
                      <a:lnTo>
                        <a:pt x="198" y="7"/>
                      </a:lnTo>
                      <a:lnTo>
                        <a:pt x="196" y="7"/>
                      </a:lnTo>
                      <a:lnTo>
                        <a:pt x="195" y="6"/>
                      </a:lnTo>
                      <a:lnTo>
                        <a:pt x="193" y="4"/>
                      </a:lnTo>
                      <a:lnTo>
                        <a:pt x="190" y="1"/>
                      </a:lnTo>
                      <a:lnTo>
                        <a:pt x="189" y="2"/>
                      </a:lnTo>
                      <a:lnTo>
                        <a:pt x="187" y="4"/>
                      </a:lnTo>
                      <a:lnTo>
                        <a:pt x="184" y="4"/>
                      </a:lnTo>
                      <a:lnTo>
                        <a:pt x="182" y="5"/>
                      </a:lnTo>
                      <a:lnTo>
                        <a:pt x="174" y="6"/>
                      </a:lnTo>
                      <a:lnTo>
                        <a:pt x="172" y="6"/>
                      </a:lnTo>
                      <a:lnTo>
                        <a:pt x="171" y="6"/>
                      </a:lnTo>
                      <a:lnTo>
                        <a:pt x="167" y="5"/>
                      </a:lnTo>
                      <a:lnTo>
                        <a:pt x="165" y="5"/>
                      </a:lnTo>
                      <a:lnTo>
                        <a:pt x="162" y="5"/>
                      </a:lnTo>
                      <a:lnTo>
                        <a:pt x="161" y="5"/>
                      </a:lnTo>
                      <a:lnTo>
                        <a:pt x="160" y="5"/>
                      </a:lnTo>
                      <a:lnTo>
                        <a:pt x="158" y="5"/>
                      </a:lnTo>
                      <a:lnTo>
                        <a:pt x="157" y="5"/>
                      </a:lnTo>
                      <a:lnTo>
                        <a:pt x="156" y="5"/>
                      </a:lnTo>
                      <a:lnTo>
                        <a:pt x="150" y="5"/>
                      </a:lnTo>
                      <a:lnTo>
                        <a:pt x="149" y="5"/>
                      </a:lnTo>
                      <a:lnTo>
                        <a:pt x="147" y="5"/>
                      </a:lnTo>
                      <a:lnTo>
                        <a:pt x="146" y="5"/>
                      </a:lnTo>
                      <a:lnTo>
                        <a:pt x="146" y="6"/>
                      </a:lnTo>
                      <a:lnTo>
                        <a:pt x="145" y="6"/>
                      </a:lnTo>
                      <a:lnTo>
                        <a:pt x="144" y="6"/>
                      </a:lnTo>
                      <a:lnTo>
                        <a:pt x="142" y="6"/>
                      </a:lnTo>
                      <a:lnTo>
                        <a:pt x="141" y="6"/>
                      </a:lnTo>
                      <a:lnTo>
                        <a:pt x="141" y="5"/>
                      </a:lnTo>
                      <a:lnTo>
                        <a:pt x="140" y="5"/>
                      </a:lnTo>
                      <a:lnTo>
                        <a:pt x="139" y="5"/>
                      </a:lnTo>
                      <a:lnTo>
                        <a:pt x="138" y="5"/>
                      </a:lnTo>
                      <a:lnTo>
                        <a:pt x="136" y="5"/>
                      </a:lnTo>
                      <a:lnTo>
                        <a:pt x="136" y="4"/>
                      </a:lnTo>
                      <a:lnTo>
                        <a:pt x="135" y="4"/>
                      </a:lnTo>
                      <a:lnTo>
                        <a:pt x="134" y="4"/>
                      </a:lnTo>
                      <a:lnTo>
                        <a:pt x="133" y="4"/>
                      </a:lnTo>
                      <a:lnTo>
                        <a:pt x="133" y="2"/>
                      </a:lnTo>
                      <a:lnTo>
                        <a:pt x="130" y="2"/>
                      </a:lnTo>
                      <a:lnTo>
                        <a:pt x="124" y="1"/>
                      </a:lnTo>
                      <a:lnTo>
                        <a:pt x="123" y="1"/>
                      </a:lnTo>
                      <a:lnTo>
                        <a:pt x="122" y="2"/>
                      </a:lnTo>
                      <a:lnTo>
                        <a:pt x="120" y="2"/>
                      </a:lnTo>
                      <a:lnTo>
                        <a:pt x="119" y="2"/>
                      </a:lnTo>
                      <a:lnTo>
                        <a:pt x="118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4" y="2"/>
                      </a:lnTo>
                      <a:lnTo>
                        <a:pt x="113" y="2"/>
                      </a:lnTo>
                      <a:lnTo>
                        <a:pt x="112" y="2"/>
                      </a:lnTo>
                      <a:lnTo>
                        <a:pt x="111" y="2"/>
                      </a:lnTo>
                      <a:lnTo>
                        <a:pt x="111" y="1"/>
                      </a:lnTo>
                      <a:lnTo>
                        <a:pt x="109" y="1"/>
                      </a:lnTo>
                      <a:lnTo>
                        <a:pt x="108" y="1"/>
                      </a:lnTo>
                      <a:lnTo>
                        <a:pt x="108" y="0"/>
                      </a:lnTo>
                      <a:lnTo>
                        <a:pt x="107" y="0"/>
                      </a:lnTo>
                      <a:lnTo>
                        <a:pt x="106" y="0"/>
                      </a:lnTo>
                      <a:lnTo>
                        <a:pt x="104" y="0"/>
                      </a:lnTo>
                      <a:lnTo>
                        <a:pt x="103" y="0"/>
                      </a:lnTo>
                      <a:lnTo>
                        <a:pt x="102" y="0"/>
                      </a:lnTo>
                      <a:lnTo>
                        <a:pt x="101" y="0"/>
                      </a:lnTo>
                      <a:lnTo>
                        <a:pt x="99" y="0"/>
                      </a:lnTo>
                      <a:lnTo>
                        <a:pt x="98" y="0"/>
                      </a:lnTo>
                      <a:lnTo>
                        <a:pt x="97" y="0"/>
                      </a:lnTo>
                      <a:lnTo>
                        <a:pt x="96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2" y="0"/>
                      </a:lnTo>
                      <a:lnTo>
                        <a:pt x="91" y="0"/>
                      </a:lnTo>
                      <a:lnTo>
                        <a:pt x="90" y="0"/>
                      </a:lnTo>
                      <a:lnTo>
                        <a:pt x="88" y="0"/>
                      </a:lnTo>
                      <a:lnTo>
                        <a:pt x="86" y="0"/>
                      </a:lnTo>
                      <a:lnTo>
                        <a:pt x="84" y="0"/>
                      </a:lnTo>
                      <a:lnTo>
                        <a:pt x="65" y="4"/>
                      </a:lnTo>
                      <a:close/>
                    </a:path>
                  </a:pathLst>
                </a:custGeom>
                <a:solidFill>
                  <a:srgbClr val="3838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61" name="Freeform 47"/>
                <p:cNvSpPr>
                  <a:spLocks/>
                </p:cNvSpPr>
                <p:nvPr/>
              </p:nvSpPr>
              <p:spPr bwMode="auto">
                <a:xfrm>
                  <a:off x="3573" y="2561"/>
                  <a:ext cx="228" cy="22"/>
                </a:xfrm>
                <a:custGeom>
                  <a:avLst/>
                  <a:gdLst>
                    <a:gd name="T0" fmla="*/ 36 w 228"/>
                    <a:gd name="T1" fmla="*/ 6 h 44"/>
                    <a:gd name="T2" fmla="*/ 33 w 228"/>
                    <a:gd name="T3" fmla="*/ 9 h 44"/>
                    <a:gd name="T4" fmla="*/ 28 w 228"/>
                    <a:gd name="T5" fmla="*/ 14 h 44"/>
                    <a:gd name="T6" fmla="*/ 23 w 228"/>
                    <a:gd name="T7" fmla="*/ 19 h 44"/>
                    <a:gd name="T8" fmla="*/ 18 w 228"/>
                    <a:gd name="T9" fmla="*/ 23 h 44"/>
                    <a:gd name="T10" fmla="*/ 15 w 228"/>
                    <a:gd name="T11" fmla="*/ 28 h 44"/>
                    <a:gd name="T12" fmla="*/ 11 w 228"/>
                    <a:gd name="T13" fmla="*/ 31 h 44"/>
                    <a:gd name="T14" fmla="*/ 9 w 228"/>
                    <a:gd name="T15" fmla="*/ 33 h 44"/>
                    <a:gd name="T16" fmla="*/ 6 w 228"/>
                    <a:gd name="T17" fmla="*/ 36 h 44"/>
                    <a:gd name="T18" fmla="*/ 2 w 228"/>
                    <a:gd name="T19" fmla="*/ 35 h 44"/>
                    <a:gd name="T20" fmla="*/ 4 w 228"/>
                    <a:gd name="T21" fmla="*/ 38 h 44"/>
                    <a:gd name="T22" fmla="*/ 2 w 228"/>
                    <a:gd name="T23" fmla="*/ 41 h 44"/>
                    <a:gd name="T24" fmla="*/ 0 w 228"/>
                    <a:gd name="T25" fmla="*/ 41 h 44"/>
                    <a:gd name="T26" fmla="*/ 5 w 228"/>
                    <a:gd name="T27" fmla="*/ 43 h 44"/>
                    <a:gd name="T28" fmla="*/ 18 w 228"/>
                    <a:gd name="T29" fmla="*/ 43 h 44"/>
                    <a:gd name="T30" fmla="*/ 36 w 228"/>
                    <a:gd name="T31" fmla="*/ 43 h 44"/>
                    <a:gd name="T32" fmla="*/ 57 w 228"/>
                    <a:gd name="T33" fmla="*/ 43 h 44"/>
                    <a:gd name="T34" fmla="*/ 77 w 228"/>
                    <a:gd name="T35" fmla="*/ 43 h 44"/>
                    <a:gd name="T36" fmla="*/ 95 w 228"/>
                    <a:gd name="T37" fmla="*/ 44 h 44"/>
                    <a:gd name="T38" fmla="*/ 108 w 228"/>
                    <a:gd name="T39" fmla="*/ 44 h 44"/>
                    <a:gd name="T40" fmla="*/ 113 w 228"/>
                    <a:gd name="T41" fmla="*/ 44 h 44"/>
                    <a:gd name="T42" fmla="*/ 227 w 228"/>
                    <a:gd name="T43" fmla="*/ 43 h 44"/>
                    <a:gd name="T44" fmla="*/ 226 w 228"/>
                    <a:gd name="T45" fmla="*/ 39 h 44"/>
                    <a:gd name="T46" fmla="*/ 225 w 228"/>
                    <a:gd name="T47" fmla="*/ 36 h 44"/>
                    <a:gd name="T48" fmla="*/ 222 w 228"/>
                    <a:gd name="T49" fmla="*/ 33 h 44"/>
                    <a:gd name="T50" fmla="*/ 221 w 228"/>
                    <a:gd name="T51" fmla="*/ 30 h 44"/>
                    <a:gd name="T52" fmla="*/ 219 w 228"/>
                    <a:gd name="T53" fmla="*/ 28 h 44"/>
                    <a:gd name="T54" fmla="*/ 215 w 228"/>
                    <a:gd name="T55" fmla="*/ 25 h 44"/>
                    <a:gd name="T56" fmla="*/ 212 w 228"/>
                    <a:gd name="T57" fmla="*/ 23 h 44"/>
                    <a:gd name="T58" fmla="*/ 210 w 228"/>
                    <a:gd name="T59" fmla="*/ 21 h 44"/>
                    <a:gd name="T60" fmla="*/ 208 w 228"/>
                    <a:gd name="T61" fmla="*/ 19 h 44"/>
                    <a:gd name="T62" fmla="*/ 205 w 228"/>
                    <a:gd name="T63" fmla="*/ 17 h 44"/>
                    <a:gd name="T64" fmla="*/ 203 w 228"/>
                    <a:gd name="T65" fmla="*/ 11 h 44"/>
                    <a:gd name="T66" fmla="*/ 200 w 228"/>
                    <a:gd name="T67" fmla="*/ 9 h 44"/>
                    <a:gd name="T68" fmla="*/ 199 w 228"/>
                    <a:gd name="T69" fmla="*/ 6 h 44"/>
                    <a:gd name="T70" fmla="*/ 192 w 228"/>
                    <a:gd name="T71" fmla="*/ 1 h 44"/>
                    <a:gd name="T72" fmla="*/ 182 w 228"/>
                    <a:gd name="T73" fmla="*/ 4 h 44"/>
                    <a:gd name="T74" fmla="*/ 167 w 228"/>
                    <a:gd name="T75" fmla="*/ 4 h 44"/>
                    <a:gd name="T76" fmla="*/ 158 w 228"/>
                    <a:gd name="T77" fmla="*/ 4 h 44"/>
                    <a:gd name="T78" fmla="*/ 149 w 228"/>
                    <a:gd name="T79" fmla="*/ 4 h 44"/>
                    <a:gd name="T80" fmla="*/ 144 w 228"/>
                    <a:gd name="T81" fmla="*/ 4 h 44"/>
                    <a:gd name="T82" fmla="*/ 139 w 228"/>
                    <a:gd name="T83" fmla="*/ 4 h 44"/>
                    <a:gd name="T84" fmla="*/ 135 w 228"/>
                    <a:gd name="T85" fmla="*/ 3 h 44"/>
                    <a:gd name="T86" fmla="*/ 130 w 228"/>
                    <a:gd name="T87" fmla="*/ 2 h 44"/>
                    <a:gd name="T88" fmla="*/ 119 w 228"/>
                    <a:gd name="T89" fmla="*/ 2 h 44"/>
                    <a:gd name="T90" fmla="*/ 114 w 228"/>
                    <a:gd name="T91" fmla="*/ 2 h 44"/>
                    <a:gd name="T92" fmla="*/ 111 w 228"/>
                    <a:gd name="T93" fmla="*/ 1 h 44"/>
                    <a:gd name="T94" fmla="*/ 107 w 228"/>
                    <a:gd name="T95" fmla="*/ 0 h 44"/>
                    <a:gd name="T96" fmla="*/ 102 w 228"/>
                    <a:gd name="T97" fmla="*/ 1 h 44"/>
                    <a:gd name="T98" fmla="*/ 97 w 228"/>
                    <a:gd name="T99" fmla="*/ 1 h 44"/>
                    <a:gd name="T100" fmla="*/ 92 w 228"/>
                    <a:gd name="T101" fmla="*/ 1 h 44"/>
                    <a:gd name="T102" fmla="*/ 87 w 228"/>
                    <a:gd name="T103" fmla="*/ 1 h 44"/>
                    <a:gd name="T104" fmla="*/ 58 w 228"/>
                    <a:gd name="T105" fmla="*/ 3 h 4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28"/>
                    <a:gd name="T160" fmla="*/ 0 h 44"/>
                    <a:gd name="T161" fmla="*/ 228 w 228"/>
                    <a:gd name="T162" fmla="*/ 44 h 4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28" h="44">
                      <a:moveTo>
                        <a:pt x="58" y="3"/>
                      </a:moveTo>
                      <a:lnTo>
                        <a:pt x="37" y="5"/>
                      </a:lnTo>
                      <a:lnTo>
                        <a:pt x="37" y="6"/>
                      </a:lnTo>
                      <a:lnTo>
                        <a:pt x="36" y="6"/>
                      </a:lnTo>
                      <a:lnTo>
                        <a:pt x="36" y="7"/>
                      </a:lnTo>
                      <a:lnTo>
                        <a:pt x="34" y="7"/>
                      </a:lnTo>
                      <a:lnTo>
                        <a:pt x="34" y="8"/>
                      </a:lnTo>
                      <a:lnTo>
                        <a:pt x="33" y="9"/>
                      </a:lnTo>
                      <a:lnTo>
                        <a:pt x="32" y="10"/>
                      </a:lnTo>
                      <a:lnTo>
                        <a:pt x="31" y="11"/>
                      </a:lnTo>
                      <a:lnTo>
                        <a:pt x="30" y="13"/>
                      </a:lnTo>
                      <a:lnTo>
                        <a:pt x="28" y="14"/>
                      </a:lnTo>
                      <a:lnTo>
                        <a:pt x="27" y="15"/>
                      </a:lnTo>
                      <a:lnTo>
                        <a:pt x="26" y="16"/>
                      </a:lnTo>
                      <a:lnTo>
                        <a:pt x="25" y="17"/>
                      </a:lnTo>
                      <a:lnTo>
                        <a:pt x="23" y="19"/>
                      </a:lnTo>
                      <a:lnTo>
                        <a:pt x="22" y="20"/>
                      </a:lnTo>
                      <a:lnTo>
                        <a:pt x="21" y="21"/>
                      </a:lnTo>
                      <a:lnTo>
                        <a:pt x="20" y="22"/>
                      </a:lnTo>
                      <a:lnTo>
                        <a:pt x="18" y="23"/>
                      </a:lnTo>
                      <a:lnTo>
                        <a:pt x="17" y="24"/>
                      </a:lnTo>
                      <a:lnTo>
                        <a:pt x="16" y="25"/>
                      </a:lnTo>
                      <a:lnTo>
                        <a:pt x="15" y="26"/>
                      </a:lnTo>
                      <a:lnTo>
                        <a:pt x="15" y="28"/>
                      </a:lnTo>
                      <a:lnTo>
                        <a:pt x="14" y="29"/>
                      </a:lnTo>
                      <a:lnTo>
                        <a:pt x="12" y="30"/>
                      </a:lnTo>
                      <a:lnTo>
                        <a:pt x="11" y="30"/>
                      </a:lnTo>
                      <a:lnTo>
                        <a:pt x="11" y="31"/>
                      </a:lnTo>
                      <a:lnTo>
                        <a:pt x="10" y="31"/>
                      </a:lnTo>
                      <a:lnTo>
                        <a:pt x="10" y="32"/>
                      </a:lnTo>
                      <a:lnTo>
                        <a:pt x="9" y="32"/>
                      </a:lnTo>
                      <a:lnTo>
                        <a:pt x="9" y="33"/>
                      </a:lnTo>
                      <a:lnTo>
                        <a:pt x="9" y="34"/>
                      </a:lnTo>
                      <a:lnTo>
                        <a:pt x="9" y="35"/>
                      </a:lnTo>
                      <a:lnTo>
                        <a:pt x="7" y="35"/>
                      </a:lnTo>
                      <a:lnTo>
                        <a:pt x="6" y="36"/>
                      </a:lnTo>
                      <a:lnTo>
                        <a:pt x="5" y="36"/>
                      </a:lnTo>
                      <a:lnTo>
                        <a:pt x="4" y="36"/>
                      </a:lnTo>
                      <a:lnTo>
                        <a:pt x="4" y="35"/>
                      </a:lnTo>
                      <a:lnTo>
                        <a:pt x="2" y="35"/>
                      </a:lnTo>
                      <a:lnTo>
                        <a:pt x="2" y="36"/>
                      </a:lnTo>
                      <a:lnTo>
                        <a:pt x="2" y="37"/>
                      </a:lnTo>
                      <a:lnTo>
                        <a:pt x="4" y="37"/>
                      </a:lnTo>
                      <a:lnTo>
                        <a:pt x="4" y="38"/>
                      </a:lnTo>
                      <a:lnTo>
                        <a:pt x="4" y="39"/>
                      </a:lnTo>
                      <a:lnTo>
                        <a:pt x="2" y="39"/>
                      </a:lnTo>
                      <a:lnTo>
                        <a:pt x="2" y="40"/>
                      </a:lnTo>
                      <a:lnTo>
                        <a:pt x="2" y="41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1" y="41"/>
                      </a:lnTo>
                      <a:lnTo>
                        <a:pt x="0" y="41"/>
                      </a:lnTo>
                      <a:lnTo>
                        <a:pt x="0" y="43"/>
                      </a:lnTo>
                      <a:lnTo>
                        <a:pt x="1" y="43"/>
                      </a:lnTo>
                      <a:lnTo>
                        <a:pt x="4" y="43"/>
                      </a:lnTo>
                      <a:lnTo>
                        <a:pt x="5" y="43"/>
                      </a:lnTo>
                      <a:lnTo>
                        <a:pt x="7" y="43"/>
                      </a:lnTo>
                      <a:lnTo>
                        <a:pt x="11" y="43"/>
                      </a:lnTo>
                      <a:lnTo>
                        <a:pt x="14" y="43"/>
                      </a:lnTo>
                      <a:lnTo>
                        <a:pt x="18" y="43"/>
                      </a:lnTo>
                      <a:lnTo>
                        <a:pt x="22" y="43"/>
                      </a:lnTo>
                      <a:lnTo>
                        <a:pt x="26" y="43"/>
                      </a:lnTo>
                      <a:lnTo>
                        <a:pt x="31" y="43"/>
                      </a:lnTo>
                      <a:lnTo>
                        <a:pt x="36" y="43"/>
                      </a:lnTo>
                      <a:lnTo>
                        <a:pt x="41" y="43"/>
                      </a:lnTo>
                      <a:lnTo>
                        <a:pt x="45" y="43"/>
                      </a:lnTo>
                      <a:lnTo>
                        <a:pt x="52" y="43"/>
                      </a:lnTo>
                      <a:lnTo>
                        <a:pt x="57" y="43"/>
                      </a:lnTo>
                      <a:lnTo>
                        <a:pt x="61" y="43"/>
                      </a:lnTo>
                      <a:lnTo>
                        <a:pt x="66" y="43"/>
                      </a:lnTo>
                      <a:lnTo>
                        <a:pt x="72" y="43"/>
                      </a:lnTo>
                      <a:lnTo>
                        <a:pt x="77" y="43"/>
                      </a:lnTo>
                      <a:lnTo>
                        <a:pt x="82" y="43"/>
                      </a:lnTo>
                      <a:lnTo>
                        <a:pt x="86" y="43"/>
                      </a:lnTo>
                      <a:lnTo>
                        <a:pt x="91" y="43"/>
                      </a:lnTo>
                      <a:lnTo>
                        <a:pt x="95" y="44"/>
                      </a:lnTo>
                      <a:lnTo>
                        <a:pt x="98" y="44"/>
                      </a:lnTo>
                      <a:lnTo>
                        <a:pt x="102" y="44"/>
                      </a:lnTo>
                      <a:lnTo>
                        <a:pt x="106" y="44"/>
                      </a:lnTo>
                      <a:lnTo>
                        <a:pt x="108" y="44"/>
                      </a:lnTo>
                      <a:lnTo>
                        <a:pt x="109" y="44"/>
                      </a:lnTo>
                      <a:lnTo>
                        <a:pt x="111" y="44"/>
                      </a:lnTo>
                      <a:lnTo>
                        <a:pt x="112" y="44"/>
                      </a:lnTo>
                      <a:lnTo>
                        <a:pt x="113" y="44"/>
                      </a:lnTo>
                      <a:lnTo>
                        <a:pt x="227" y="44"/>
                      </a:lnTo>
                      <a:lnTo>
                        <a:pt x="228" y="44"/>
                      </a:lnTo>
                      <a:lnTo>
                        <a:pt x="228" y="43"/>
                      </a:lnTo>
                      <a:lnTo>
                        <a:pt x="227" y="43"/>
                      </a:lnTo>
                      <a:lnTo>
                        <a:pt x="227" y="41"/>
                      </a:lnTo>
                      <a:lnTo>
                        <a:pt x="227" y="40"/>
                      </a:lnTo>
                      <a:lnTo>
                        <a:pt x="227" y="39"/>
                      </a:lnTo>
                      <a:lnTo>
                        <a:pt x="226" y="39"/>
                      </a:lnTo>
                      <a:lnTo>
                        <a:pt x="226" y="38"/>
                      </a:lnTo>
                      <a:lnTo>
                        <a:pt x="225" y="38"/>
                      </a:lnTo>
                      <a:lnTo>
                        <a:pt x="225" y="37"/>
                      </a:lnTo>
                      <a:lnTo>
                        <a:pt x="225" y="36"/>
                      </a:lnTo>
                      <a:lnTo>
                        <a:pt x="225" y="35"/>
                      </a:lnTo>
                      <a:lnTo>
                        <a:pt x="223" y="35"/>
                      </a:lnTo>
                      <a:lnTo>
                        <a:pt x="223" y="34"/>
                      </a:lnTo>
                      <a:lnTo>
                        <a:pt x="222" y="33"/>
                      </a:lnTo>
                      <a:lnTo>
                        <a:pt x="222" y="32"/>
                      </a:lnTo>
                      <a:lnTo>
                        <a:pt x="222" y="31"/>
                      </a:lnTo>
                      <a:lnTo>
                        <a:pt x="221" y="31"/>
                      </a:lnTo>
                      <a:lnTo>
                        <a:pt x="221" y="30"/>
                      </a:lnTo>
                      <a:lnTo>
                        <a:pt x="220" y="30"/>
                      </a:lnTo>
                      <a:lnTo>
                        <a:pt x="220" y="29"/>
                      </a:lnTo>
                      <a:lnTo>
                        <a:pt x="219" y="29"/>
                      </a:lnTo>
                      <a:lnTo>
                        <a:pt x="219" y="28"/>
                      </a:lnTo>
                      <a:lnTo>
                        <a:pt x="217" y="28"/>
                      </a:lnTo>
                      <a:lnTo>
                        <a:pt x="217" y="26"/>
                      </a:lnTo>
                      <a:lnTo>
                        <a:pt x="216" y="26"/>
                      </a:lnTo>
                      <a:lnTo>
                        <a:pt x="215" y="25"/>
                      </a:lnTo>
                      <a:lnTo>
                        <a:pt x="214" y="25"/>
                      </a:lnTo>
                      <a:lnTo>
                        <a:pt x="214" y="24"/>
                      </a:lnTo>
                      <a:lnTo>
                        <a:pt x="212" y="24"/>
                      </a:lnTo>
                      <a:lnTo>
                        <a:pt x="212" y="23"/>
                      </a:lnTo>
                      <a:lnTo>
                        <a:pt x="211" y="23"/>
                      </a:lnTo>
                      <a:lnTo>
                        <a:pt x="211" y="22"/>
                      </a:lnTo>
                      <a:lnTo>
                        <a:pt x="210" y="22"/>
                      </a:lnTo>
                      <a:lnTo>
                        <a:pt x="210" y="21"/>
                      </a:lnTo>
                      <a:lnTo>
                        <a:pt x="209" y="21"/>
                      </a:lnTo>
                      <a:lnTo>
                        <a:pt x="209" y="20"/>
                      </a:lnTo>
                      <a:lnTo>
                        <a:pt x="208" y="20"/>
                      </a:lnTo>
                      <a:lnTo>
                        <a:pt x="208" y="19"/>
                      </a:lnTo>
                      <a:lnTo>
                        <a:pt x="206" y="19"/>
                      </a:lnTo>
                      <a:lnTo>
                        <a:pt x="206" y="18"/>
                      </a:lnTo>
                      <a:lnTo>
                        <a:pt x="206" y="17"/>
                      </a:lnTo>
                      <a:lnTo>
                        <a:pt x="205" y="17"/>
                      </a:lnTo>
                      <a:lnTo>
                        <a:pt x="205" y="16"/>
                      </a:lnTo>
                      <a:lnTo>
                        <a:pt x="204" y="16"/>
                      </a:lnTo>
                      <a:lnTo>
                        <a:pt x="204" y="15"/>
                      </a:lnTo>
                      <a:lnTo>
                        <a:pt x="203" y="11"/>
                      </a:lnTo>
                      <a:lnTo>
                        <a:pt x="203" y="10"/>
                      </a:lnTo>
                      <a:lnTo>
                        <a:pt x="201" y="10"/>
                      </a:lnTo>
                      <a:lnTo>
                        <a:pt x="201" y="9"/>
                      </a:lnTo>
                      <a:lnTo>
                        <a:pt x="200" y="9"/>
                      </a:lnTo>
                      <a:lnTo>
                        <a:pt x="200" y="8"/>
                      </a:lnTo>
                      <a:lnTo>
                        <a:pt x="200" y="7"/>
                      </a:lnTo>
                      <a:lnTo>
                        <a:pt x="199" y="7"/>
                      </a:lnTo>
                      <a:lnTo>
                        <a:pt x="199" y="6"/>
                      </a:lnTo>
                      <a:lnTo>
                        <a:pt x="198" y="6"/>
                      </a:lnTo>
                      <a:lnTo>
                        <a:pt x="196" y="5"/>
                      </a:lnTo>
                      <a:lnTo>
                        <a:pt x="194" y="3"/>
                      </a:lnTo>
                      <a:lnTo>
                        <a:pt x="192" y="1"/>
                      </a:lnTo>
                      <a:lnTo>
                        <a:pt x="190" y="2"/>
                      </a:lnTo>
                      <a:lnTo>
                        <a:pt x="188" y="3"/>
                      </a:lnTo>
                      <a:lnTo>
                        <a:pt x="185" y="3"/>
                      </a:lnTo>
                      <a:lnTo>
                        <a:pt x="182" y="4"/>
                      </a:lnTo>
                      <a:lnTo>
                        <a:pt x="174" y="4"/>
                      </a:lnTo>
                      <a:lnTo>
                        <a:pt x="172" y="4"/>
                      </a:lnTo>
                      <a:lnTo>
                        <a:pt x="169" y="4"/>
                      </a:lnTo>
                      <a:lnTo>
                        <a:pt x="167" y="4"/>
                      </a:lnTo>
                      <a:lnTo>
                        <a:pt x="163" y="3"/>
                      </a:lnTo>
                      <a:lnTo>
                        <a:pt x="161" y="4"/>
                      </a:lnTo>
                      <a:lnTo>
                        <a:pt x="160" y="4"/>
                      </a:lnTo>
                      <a:lnTo>
                        <a:pt x="158" y="4"/>
                      </a:lnTo>
                      <a:lnTo>
                        <a:pt x="157" y="4"/>
                      </a:lnTo>
                      <a:lnTo>
                        <a:pt x="156" y="4"/>
                      </a:lnTo>
                      <a:lnTo>
                        <a:pt x="155" y="4"/>
                      </a:lnTo>
                      <a:lnTo>
                        <a:pt x="149" y="4"/>
                      </a:lnTo>
                      <a:lnTo>
                        <a:pt x="147" y="4"/>
                      </a:lnTo>
                      <a:lnTo>
                        <a:pt x="146" y="4"/>
                      </a:lnTo>
                      <a:lnTo>
                        <a:pt x="145" y="4"/>
                      </a:lnTo>
                      <a:lnTo>
                        <a:pt x="144" y="4"/>
                      </a:lnTo>
                      <a:lnTo>
                        <a:pt x="142" y="4"/>
                      </a:lnTo>
                      <a:lnTo>
                        <a:pt x="141" y="4"/>
                      </a:lnTo>
                      <a:lnTo>
                        <a:pt x="140" y="4"/>
                      </a:lnTo>
                      <a:lnTo>
                        <a:pt x="139" y="4"/>
                      </a:lnTo>
                      <a:lnTo>
                        <a:pt x="138" y="4"/>
                      </a:lnTo>
                      <a:lnTo>
                        <a:pt x="136" y="4"/>
                      </a:lnTo>
                      <a:lnTo>
                        <a:pt x="136" y="3"/>
                      </a:lnTo>
                      <a:lnTo>
                        <a:pt x="135" y="3"/>
                      </a:lnTo>
                      <a:lnTo>
                        <a:pt x="134" y="3"/>
                      </a:lnTo>
                      <a:lnTo>
                        <a:pt x="133" y="3"/>
                      </a:lnTo>
                      <a:lnTo>
                        <a:pt x="133" y="2"/>
                      </a:lnTo>
                      <a:lnTo>
                        <a:pt x="130" y="2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0" y="2"/>
                      </a:lnTo>
                      <a:lnTo>
                        <a:pt x="119" y="2"/>
                      </a:lnTo>
                      <a:lnTo>
                        <a:pt x="118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4" y="2"/>
                      </a:lnTo>
                      <a:lnTo>
                        <a:pt x="113" y="2"/>
                      </a:lnTo>
                      <a:lnTo>
                        <a:pt x="112" y="2"/>
                      </a:lnTo>
                      <a:lnTo>
                        <a:pt x="111" y="2"/>
                      </a:lnTo>
                      <a:lnTo>
                        <a:pt x="111" y="1"/>
                      </a:lnTo>
                      <a:lnTo>
                        <a:pt x="109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7" y="0"/>
                      </a:lnTo>
                      <a:lnTo>
                        <a:pt x="106" y="0"/>
                      </a:lnTo>
                      <a:lnTo>
                        <a:pt x="104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1" y="1"/>
                      </a:lnTo>
                      <a:lnTo>
                        <a:pt x="99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5" y="1"/>
                      </a:lnTo>
                      <a:lnTo>
                        <a:pt x="93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90" y="1"/>
                      </a:lnTo>
                      <a:lnTo>
                        <a:pt x="88" y="1"/>
                      </a:lnTo>
                      <a:lnTo>
                        <a:pt x="87" y="1"/>
                      </a:lnTo>
                      <a:lnTo>
                        <a:pt x="86" y="1"/>
                      </a:lnTo>
                      <a:lnTo>
                        <a:pt x="84" y="0"/>
                      </a:lnTo>
                      <a:lnTo>
                        <a:pt x="80" y="0"/>
                      </a:lnTo>
                      <a:lnTo>
                        <a:pt x="58" y="3"/>
                      </a:lnTo>
                      <a:close/>
                    </a:path>
                  </a:pathLst>
                </a:custGeom>
                <a:solidFill>
                  <a:srgbClr val="4747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62" name="Freeform 48"/>
                <p:cNvSpPr>
                  <a:spLocks/>
                </p:cNvSpPr>
                <p:nvPr/>
              </p:nvSpPr>
              <p:spPr bwMode="auto">
                <a:xfrm>
                  <a:off x="3573" y="2565"/>
                  <a:ext cx="228" cy="18"/>
                </a:xfrm>
                <a:custGeom>
                  <a:avLst/>
                  <a:gdLst>
                    <a:gd name="T0" fmla="*/ 31 w 228"/>
                    <a:gd name="T1" fmla="*/ 8 h 38"/>
                    <a:gd name="T2" fmla="*/ 27 w 228"/>
                    <a:gd name="T3" fmla="*/ 10 h 38"/>
                    <a:gd name="T4" fmla="*/ 25 w 228"/>
                    <a:gd name="T5" fmla="*/ 14 h 38"/>
                    <a:gd name="T6" fmla="*/ 20 w 228"/>
                    <a:gd name="T7" fmla="*/ 17 h 38"/>
                    <a:gd name="T8" fmla="*/ 16 w 228"/>
                    <a:gd name="T9" fmla="*/ 22 h 38"/>
                    <a:gd name="T10" fmla="*/ 12 w 228"/>
                    <a:gd name="T11" fmla="*/ 25 h 38"/>
                    <a:gd name="T12" fmla="*/ 10 w 228"/>
                    <a:gd name="T13" fmla="*/ 27 h 38"/>
                    <a:gd name="T14" fmla="*/ 7 w 228"/>
                    <a:gd name="T15" fmla="*/ 29 h 38"/>
                    <a:gd name="T16" fmla="*/ 5 w 228"/>
                    <a:gd name="T17" fmla="*/ 31 h 38"/>
                    <a:gd name="T18" fmla="*/ 1 w 228"/>
                    <a:gd name="T19" fmla="*/ 30 h 38"/>
                    <a:gd name="T20" fmla="*/ 4 w 228"/>
                    <a:gd name="T21" fmla="*/ 32 h 38"/>
                    <a:gd name="T22" fmla="*/ 2 w 228"/>
                    <a:gd name="T23" fmla="*/ 35 h 38"/>
                    <a:gd name="T24" fmla="*/ 1 w 228"/>
                    <a:gd name="T25" fmla="*/ 37 h 38"/>
                    <a:gd name="T26" fmla="*/ 9 w 228"/>
                    <a:gd name="T27" fmla="*/ 37 h 38"/>
                    <a:gd name="T28" fmla="*/ 26 w 228"/>
                    <a:gd name="T29" fmla="*/ 37 h 38"/>
                    <a:gd name="T30" fmla="*/ 49 w 228"/>
                    <a:gd name="T31" fmla="*/ 37 h 38"/>
                    <a:gd name="T32" fmla="*/ 74 w 228"/>
                    <a:gd name="T33" fmla="*/ 37 h 38"/>
                    <a:gd name="T34" fmla="*/ 98 w 228"/>
                    <a:gd name="T35" fmla="*/ 37 h 38"/>
                    <a:gd name="T36" fmla="*/ 118 w 228"/>
                    <a:gd name="T37" fmla="*/ 38 h 38"/>
                    <a:gd name="T38" fmla="*/ 131 w 228"/>
                    <a:gd name="T39" fmla="*/ 38 h 38"/>
                    <a:gd name="T40" fmla="*/ 227 w 228"/>
                    <a:gd name="T41" fmla="*/ 38 h 38"/>
                    <a:gd name="T42" fmla="*/ 227 w 228"/>
                    <a:gd name="T43" fmla="*/ 35 h 38"/>
                    <a:gd name="T44" fmla="*/ 226 w 228"/>
                    <a:gd name="T45" fmla="*/ 32 h 38"/>
                    <a:gd name="T46" fmla="*/ 225 w 228"/>
                    <a:gd name="T47" fmla="*/ 29 h 38"/>
                    <a:gd name="T48" fmla="*/ 222 w 228"/>
                    <a:gd name="T49" fmla="*/ 27 h 38"/>
                    <a:gd name="T50" fmla="*/ 220 w 228"/>
                    <a:gd name="T51" fmla="*/ 25 h 38"/>
                    <a:gd name="T52" fmla="*/ 217 w 228"/>
                    <a:gd name="T53" fmla="*/ 23 h 38"/>
                    <a:gd name="T54" fmla="*/ 215 w 228"/>
                    <a:gd name="T55" fmla="*/ 20 h 38"/>
                    <a:gd name="T56" fmla="*/ 211 w 228"/>
                    <a:gd name="T57" fmla="*/ 19 h 38"/>
                    <a:gd name="T58" fmla="*/ 209 w 228"/>
                    <a:gd name="T59" fmla="*/ 17 h 38"/>
                    <a:gd name="T60" fmla="*/ 208 w 228"/>
                    <a:gd name="T61" fmla="*/ 14 h 38"/>
                    <a:gd name="T62" fmla="*/ 205 w 228"/>
                    <a:gd name="T63" fmla="*/ 12 h 38"/>
                    <a:gd name="T64" fmla="*/ 203 w 228"/>
                    <a:gd name="T65" fmla="*/ 8 h 38"/>
                    <a:gd name="T66" fmla="*/ 200 w 228"/>
                    <a:gd name="T67" fmla="*/ 5 h 38"/>
                    <a:gd name="T68" fmla="*/ 195 w 228"/>
                    <a:gd name="T69" fmla="*/ 2 h 38"/>
                    <a:gd name="T70" fmla="*/ 187 w 228"/>
                    <a:gd name="T71" fmla="*/ 2 h 38"/>
                    <a:gd name="T72" fmla="*/ 169 w 228"/>
                    <a:gd name="T73" fmla="*/ 3 h 38"/>
                    <a:gd name="T74" fmla="*/ 161 w 228"/>
                    <a:gd name="T75" fmla="*/ 3 h 38"/>
                    <a:gd name="T76" fmla="*/ 156 w 228"/>
                    <a:gd name="T77" fmla="*/ 3 h 38"/>
                    <a:gd name="T78" fmla="*/ 147 w 228"/>
                    <a:gd name="T79" fmla="*/ 3 h 38"/>
                    <a:gd name="T80" fmla="*/ 142 w 228"/>
                    <a:gd name="T81" fmla="*/ 3 h 38"/>
                    <a:gd name="T82" fmla="*/ 138 w 228"/>
                    <a:gd name="T83" fmla="*/ 3 h 38"/>
                    <a:gd name="T84" fmla="*/ 133 w 228"/>
                    <a:gd name="T85" fmla="*/ 2 h 38"/>
                    <a:gd name="T86" fmla="*/ 120 w 228"/>
                    <a:gd name="T87" fmla="*/ 1 h 38"/>
                    <a:gd name="T88" fmla="*/ 115 w 228"/>
                    <a:gd name="T89" fmla="*/ 1 h 38"/>
                    <a:gd name="T90" fmla="*/ 111 w 228"/>
                    <a:gd name="T91" fmla="*/ 1 h 38"/>
                    <a:gd name="T92" fmla="*/ 107 w 228"/>
                    <a:gd name="T93" fmla="*/ 0 h 38"/>
                    <a:gd name="T94" fmla="*/ 102 w 228"/>
                    <a:gd name="T95" fmla="*/ 0 h 38"/>
                    <a:gd name="T96" fmla="*/ 97 w 228"/>
                    <a:gd name="T97" fmla="*/ 0 h 38"/>
                    <a:gd name="T98" fmla="*/ 92 w 228"/>
                    <a:gd name="T99" fmla="*/ 0 h 38"/>
                    <a:gd name="T100" fmla="*/ 87 w 228"/>
                    <a:gd name="T101" fmla="*/ 0 h 38"/>
                    <a:gd name="T102" fmla="*/ 82 w 228"/>
                    <a:gd name="T103" fmla="*/ 0 h 3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28"/>
                    <a:gd name="T157" fmla="*/ 0 h 38"/>
                    <a:gd name="T158" fmla="*/ 228 w 228"/>
                    <a:gd name="T159" fmla="*/ 38 h 3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28" h="38">
                      <a:moveTo>
                        <a:pt x="52" y="3"/>
                      </a:moveTo>
                      <a:lnTo>
                        <a:pt x="32" y="5"/>
                      </a:lnTo>
                      <a:lnTo>
                        <a:pt x="31" y="7"/>
                      </a:lnTo>
                      <a:lnTo>
                        <a:pt x="31" y="8"/>
                      </a:lnTo>
                      <a:lnTo>
                        <a:pt x="30" y="8"/>
                      </a:lnTo>
                      <a:lnTo>
                        <a:pt x="30" y="9"/>
                      </a:lnTo>
                      <a:lnTo>
                        <a:pt x="28" y="10"/>
                      </a:lnTo>
                      <a:lnTo>
                        <a:pt x="27" y="10"/>
                      </a:lnTo>
                      <a:lnTo>
                        <a:pt x="27" y="11"/>
                      </a:lnTo>
                      <a:lnTo>
                        <a:pt x="26" y="12"/>
                      </a:lnTo>
                      <a:lnTo>
                        <a:pt x="25" y="13"/>
                      </a:lnTo>
                      <a:lnTo>
                        <a:pt x="25" y="14"/>
                      </a:lnTo>
                      <a:lnTo>
                        <a:pt x="23" y="15"/>
                      </a:lnTo>
                      <a:lnTo>
                        <a:pt x="22" y="16"/>
                      </a:lnTo>
                      <a:lnTo>
                        <a:pt x="21" y="17"/>
                      </a:lnTo>
                      <a:lnTo>
                        <a:pt x="20" y="17"/>
                      </a:lnTo>
                      <a:lnTo>
                        <a:pt x="20" y="18"/>
                      </a:lnTo>
                      <a:lnTo>
                        <a:pt x="18" y="19"/>
                      </a:lnTo>
                      <a:lnTo>
                        <a:pt x="17" y="20"/>
                      </a:lnTo>
                      <a:lnTo>
                        <a:pt x="16" y="22"/>
                      </a:lnTo>
                      <a:lnTo>
                        <a:pt x="15" y="23"/>
                      </a:lnTo>
                      <a:lnTo>
                        <a:pt x="15" y="24"/>
                      </a:lnTo>
                      <a:lnTo>
                        <a:pt x="14" y="24"/>
                      </a:lnTo>
                      <a:lnTo>
                        <a:pt x="12" y="25"/>
                      </a:lnTo>
                      <a:lnTo>
                        <a:pt x="12" y="26"/>
                      </a:lnTo>
                      <a:lnTo>
                        <a:pt x="11" y="26"/>
                      </a:lnTo>
                      <a:lnTo>
                        <a:pt x="11" y="27"/>
                      </a:lnTo>
                      <a:lnTo>
                        <a:pt x="10" y="27"/>
                      </a:lnTo>
                      <a:lnTo>
                        <a:pt x="10" y="28"/>
                      </a:lnTo>
                      <a:lnTo>
                        <a:pt x="9" y="28"/>
                      </a:lnTo>
                      <a:lnTo>
                        <a:pt x="9" y="29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0"/>
                      </a:lnTo>
                      <a:lnTo>
                        <a:pt x="6" y="31"/>
                      </a:lnTo>
                      <a:lnTo>
                        <a:pt x="5" y="31"/>
                      </a:lnTo>
                      <a:lnTo>
                        <a:pt x="4" y="31"/>
                      </a:lnTo>
                      <a:lnTo>
                        <a:pt x="4" y="30"/>
                      </a:lnTo>
                      <a:lnTo>
                        <a:pt x="2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4" y="32"/>
                      </a:lnTo>
                      <a:lnTo>
                        <a:pt x="4" y="33"/>
                      </a:lnTo>
                      <a:lnTo>
                        <a:pt x="4" y="34"/>
                      </a:lnTo>
                      <a:lnTo>
                        <a:pt x="2" y="34"/>
                      </a:lnTo>
                      <a:lnTo>
                        <a:pt x="2" y="35"/>
                      </a:lnTo>
                      <a:lnTo>
                        <a:pt x="1" y="35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1" y="37"/>
                      </a:lnTo>
                      <a:lnTo>
                        <a:pt x="2" y="37"/>
                      </a:lnTo>
                      <a:lnTo>
                        <a:pt x="4" y="37"/>
                      </a:lnTo>
                      <a:lnTo>
                        <a:pt x="6" y="37"/>
                      </a:lnTo>
                      <a:lnTo>
                        <a:pt x="9" y="37"/>
                      </a:lnTo>
                      <a:lnTo>
                        <a:pt x="12" y="37"/>
                      </a:lnTo>
                      <a:lnTo>
                        <a:pt x="17" y="37"/>
                      </a:lnTo>
                      <a:lnTo>
                        <a:pt x="21" y="37"/>
                      </a:lnTo>
                      <a:lnTo>
                        <a:pt x="26" y="37"/>
                      </a:lnTo>
                      <a:lnTo>
                        <a:pt x="32" y="37"/>
                      </a:lnTo>
                      <a:lnTo>
                        <a:pt x="37" y="37"/>
                      </a:lnTo>
                      <a:lnTo>
                        <a:pt x="43" y="37"/>
                      </a:lnTo>
                      <a:lnTo>
                        <a:pt x="49" y="37"/>
                      </a:lnTo>
                      <a:lnTo>
                        <a:pt x="55" y="37"/>
                      </a:lnTo>
                      <a:lnTo>
                        <a:pt x="61" y="37"/>
                      </a:lnTo>
                      <a:lnTo>
                        <a:pt x="68" y="37"/>
                      </a:lnTo>
                      <a:lnTo>
                        <a:pt x="74" y="37"/>
                      </a:lnTo>
                      <a:lnTo>
                        <a:pt x="80" y="37"/>
                      </a:lnTo>
                      <a:lnTo>
                        <a:pt x="86" y="37"/>
                      </a:lnTo>
                      <a:lnTo>
                        <a:pt x="92" y="37"/>
                      </a:lnTo>
                      <a:lnTo>
                        <a:pt x="98" y="37"/>
                      </a:lnTo>
                      <a:lnTo>
                        <a:pt x="103" y="38"/>
                      </a:lnTo>
                      <a:lnTo>
                        <a:pt x="109" y="38"/>
                      </a:lnTo>
                      <a:lnTo>
                        <a:pt x="114" y="38"/>
                      </a:lnTo>
                      <a:lnTo>
                        <a:pt x="118" y="38"/>
                      </a:lnTo>
                      <a:lnTo>
                        <a:pt x="123" y="38"/>
                      </a:lnTo>
                      <a:lnTo>
                        <a:pt x="126" y="38"/>
                      </a:lnTo>
                      <a:lnTo>
                        <a:pt x="129" y="38"/>
                      </a:lnTo>
                      <a:lnTo>
                        <a:pt x="131" y="38"/>
                      </a:lnTo>
                      <a:lnTo>
                        <a:pt x="133" y="38"/>
                      </a:lnTo>
                      <a:lnTo>
                        <a:pt x="134" y="38"/>
                      </a:lnTo>
                      <a:lnTo>
                        <a:pt x="135" y="38"/>
                      </a:lnTo>
                      <a:lnTo>
                        <a:pt x="227" y="38"/>
                      </a:lnTo>
                      <a:lnTo>
                        <a:pt x="228" y="38"/>
                      </a:lnTo>
                      <a:lnTo>
                        <a:pt x="228" y="37"/>
                      </a:lnTo>
                      <a:lnTo>
                        <a:pt x="227" y="37"/>
                      </a:lnTo>
                      <a:lnTo>
                        <a:pt x="227" y="35"/>
                      </a:lnTo>
                      <a:lnTo>
                        <a:pt x="227" y="34"/>
                      </a:lnTo>
                      <a:lnTo>
                        <a:pt x="227" y="33"/>
                      </a:lnTo>
                      <a:lnTo>
                        <a:pt x="226" y="33"/>
                      </a:lnTo>
                      <a:lnTo>
                        <a:pt x="226" y="32"/>
                      </a:lnTo>
                      <a:lnTo>
                        <a:pt x="225" y="32"/>
                      </a:lnTo>
                      <a:lnTo>
                        <a:pt x="225" y="31"/>
                      </a:lnTo>
                      <a:lnTo>
                        <a:pt x="225" y="30"/>
                      </a:lnTo>
                      <a:lnTo>
                        <a:pt x="225" y="29"/>
                      </a:lnTo>
                      <a:lnTo>
                        <a:pt x="223" y="29"/>
                      </a:lnTo>
                      <a:lnTo>
                        <a:pt x="223" y="28"/>
                      </a:lnTo>
                      <a:lnTo>
                        <a:pt x="223" y="27"/>
                      </a:lnTo>
                      <a:lnTo>
                        <a:pt x="222" y="27"/>
                      </a:lnTo>
                      <a:lnTo>
                        <a:pt x="222" y="26"/>
                      </a:lnTo>
                      <a:lnTo>
                        <a:pt x="221" y="26"/>
                      </a:lnTo>
                      <a:lnTo>
                        <a:pt x="221" y="25"/>
                      </a:lnTo>
                      <a:lnTo>
                        <a:pt x="220" y="25"/>
                      </a:lnTo>
                      <a:lnTo>
                        <a:pt x="220" y="24"/>
                      </a:lnTo>
                      <a:lnTo>
                        <a:pt x="219" y="24"/>
                      </a:lnTo>
                      <a:lnTo>
                        <a:pt x="219" y="23"/>
                      </a:lnTo>
                      <a:lnTo>
                        <a:pt x="217" y="23"/>
                      </a:lnTo>
                      <a:lnTo>
                        <a:pt x="216" y="23"/>
                      </a:lnTo>
                      <a:lnTo>
                        <a:pt x="216" y="22"/>
                      </a:lnTo>
                      <a:lnTo>
                        <a:pt x="215" y="22"/>
                      </a:lnTo>
                      <a:lnTo>
                        <a:pt x="215" y="20"/>
                      </a:lnTo>
                      <a:lnTo>
                        <a:pt x="214" y="20"/>
                      </a:lnTo>
                      <a:lnTo>
                        <a:pt x="214" y="19"/>
                      </a:lnTo>
                      <a:lnTo>
                        <a:pt x="212" y="19"/>
                      </a:lnTo>
                      <a:lnTo>
                        <a:pt x="211" y="19"/>
                      </a:lnTo>
                      <a:lnTo>
                        <a:pt x="211" y="18"/>
                      </a:lnTo>
                      <a:lnTo>
                        <a:pt x="210" y="18"/>
                      </a:lnTo>
                      <a:lnTo>
                        <a:pt x="210" y="17"/>
                      </a:lnTo>
                      <a:lnTo>
                        <a:pt x="209" y="17"/>
                      </a:lnTo>
                      <a:lnTo>
                        <a:pt x="209" y="16"/>
                      </a:lnTo>
                      <a:lnTo>
                        <a:pt x="208" y="16"/>
                      </a:lnTo>
                      <a:lnTo>
                        <a:pt x="208" y="15"/>
                      </a:lnTo>
                      <a:lnTo>
                        <a:pt x="208" y="14"/>
                      </a:lnTo>
                      <a:lnTo>
                        <a:pt x="206" y="14"/>
                      </a:lnTo>
                      <a:lnTo>
                        <a:pt x="206" y="13"/>
                      </a:lnTo>
                      <a:lnTo>
                        <a:pt x="205" y="13"/>
                      </a:lnTo>
                      <a:lnTo>
                        <a:pt x="205" y="12"/>
                      </a:lnTo>
                      <a:lnTo>
                        <a:pt x="204" y="10"/>
                      </a:lnTo>
                      <a:lnTo>
                        <a:pt x="204" y="9"/>
                      </a:lnTo>
                      <a:lnTo>
                        <a:pt x="203" y="9"/>
                      </a:lnTo>
                      <a:lnTo>
                        <a:pt x="203" y="8"/>
                      </a:lnTo>
                      <a:lnTo>
                        <a:pt x="201" y="8"/>
                      </a:lnTo>
                      <a:lnTo>
                        <a:pt x="201" y="7"/>
                      </a:lnTo>
                      <a:lnTo>
                        <a:pt x="201" y="5"/>
                      </a:lnTo>
                      <a:lnTo>
                        <a:pt x="200" y="5"/>
                      </a:lnTo>
                      <a:lnTo>
                        <a:pt x="200" y="4"/>
                      </a:lnTo>
                      <a:lnTo>
                        <a:pt x="199" y="4"/>
                      </a:lnTo>
                      <a:lnTo>
                        <a:pt x="198" y="3"/>
                      </a:lnTo>
                      <a:lnTo>
                        <a:pt x="195" y="2"/>
                      </a:lnTo>
                      <a:lnTo>
                        <a:pt x="193" y="0"/>
                      </a:lnTo>
                      <a:lnTo>
                        <a:pt x="192" y="1"/>
                      </a:lnTo>
                      <a:lnTo>
                        <a:pt x="189" y="1"/>
                      </a:lnTo>
                      <a:lnTo>
                        <a:pt x="187" y="2"/>
                      </a:lnTo>
                      <a:lnTo>
                        <a:pt x="183" y="3"/>
                      </a:lnTo>
                      <a:lnTo>
                        <a:pt x="174" y="3"/>
                      </a:lnTo>
                      <a:lnTo>
                        <a:pt x="172" y="3"/>
                      </a:lnTo>
                      <a:lnTo>
                        <a:pt x="169" y="3"/>
                      </a:lnTo>
                      <a:lnTo>
                        <a:pt x="166" y="2"/>
                      </a:lnTo>
                      <a:lnTo>
                        <a:pt x="163" y="2"/>
                      </a:lnTo>
                      <a:lnTo>
                        <a:pt x="161" y="2"/>
                      </a:lnTo>
                      <a:lnTo>
                        <a:pt x="161" y="3"/>
                      </a:lnTo>
                      <a:lnTo>
                        <a:pt x="160" y="3"/>
                      </a:lnTo>
                      <a:lnTo>
                        <a:pt x="158" y="3"/>
                      </a:lnTo>
                      <a:lnTo>
                        <a:pt x="157" y="3"/>
                      </a:lnTo>
                      <a:lnTo>
                        <a:pt x="156" y="3"/>
                      </a:lnTo>
                      <a:lnTo>
                        <a:pt x="155" y="3"/>
                      </a:lnTo>
                      <a:lnTo>
                        <a:pt x="154" y="3"/>
                      </a:lnTo>
                      <a:lnTo>
                        <a:pt x="149" y="3"/>
                      </a:lnTo>
                      <a:lnTo>
                        <a:pt x="147" y="3"/>
                      </a:lnTo>
                      <a:lnTo>
                        <a:pt x="146" y="3"/>
                      </a:lnTo>
                      <a:lnTo>
                        <a:pt x="145" y="3"/>
                      </a:lnTo>
                      <a:lnTo>
                        <a:pt x="144" y="3"/>
                      </a:lnTo>
                      <a:lnTo>
                        <a:pt x="142" y="3"/>
                      </a:lnTo>
                      <a:lnTo>
                        <a:pt x="141" y="3"/>
                      </a:lnTo>
                      <a:lnTo>
                        <a:pt x="140" y="3"/>
                      </a:lnTo>
                      <a:lnTo>
                        <a:pt x="139" y="3"/>
                      </a:lnTo>
                      <a:lnTo>
                        <a:pt x="138" y="3"/>
                      </a:lnTo>
                      <a:lnTo>
                        <a:pt x="136" y="2"/>
                      </a:lnTo>
                      <a:lnTo>
                        <a:pt x="135" y="2"/>
                      </a:lnTo>
                      <a:lnTo>
                        <a:pt x="134" y="2"/>
                      </a:lnTo>
                      <a:lnTo>
                        <a:pt x="133" y="2"/>
                      </a:lnTo>
                      <a:lnTo>
                        <a:pt x="133" y="1"/>
                      </a:lnTo>
                      <a:lnTo>
                        <a:pt x="130" y="1"/>
                      </a:lnTo>
                      <a:lnTo>
                        <a:pt x="122" y="1"/>
                      </a:lnTo>
                      <a:lnTo>
                        <a:pt x="120" y="1"/>
                      </a:lnTo>
                      <a:lnTo>
                        <a:pt x="119" y="1"/>
                      </a:lnTo>
                      <a:lnTo>
                        <a:pt x="118" y="1"/>
                      </a:lnTo>
                      <a:lnTo>
                        <a:pt x="117" y="1"/>
                      </a:lnTo>
                      <a:lnTo>
                        <a:pt x="115" y="1"/>
                      </a:lnTo>
                      <a:lnTo>
                        <a:pt x="114" y="1"/>
                      </a:lnTo>
                      <a:lnTo>
                        <a:pt x="113" y="1"/>
                      </a:lnTo>
                      <a:lnTo>
                        <a:pt x="112" y="1"/>
                      </a:lnTo>
                      <a:lnTo>
                        <a:pt x="111" y="1"/>
                      </a:lnTo>
                      <a:lnTo>
                        <a:pt x="109" y="1"/>
                      </a:lnTo>
                      <a:lnTo>
                        <a:pt x="109" y="0"/>
                      </a:lnTo>
                      <a:lnTo>
                        <a:pt x="108" y="0"/>
                      </a:lnTo>
                      <a:lnTo>
                        <a:pt x="107" y="0"/>
                      </a:lnTo>
                      <a:lnTo>
                        <a:pt x="106" y="0"/>
                      </a:lnTo>
                      <a:lnTo>
                        <a:pt x="104" y="0"/>
                      </a:lnTo>
                      <a:lnTo>
                        <a:pt x="103" y="0"/>
                      </a:lnTo>
                      <a:lnTo>
                        <a:pt x="102" y="0"/>
                      </a:lnTo>
                      <a:lnTo>
                        <a:pt x="101" y="0"/>
                      </a:lnTo>
                      <a:lnTo>
                        <a:pt x="99" y="0"/>
                      </a:lnTo>
                      <a:lnTo>
                        <a:pt x="98" y="0"/>
                      </a:lnTo>
                      <a:lnTo>
                        <a:pt x="97" y="0"/>
                      </a:lnTo>
                      <a:lnTo>
                        <a:pt x="96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2" y="0"/>
                      </a:lnTo>
                      <a:lnTo>
                        <a:pt x="91" y="0"/>
                      </a:lnTo>
                      <a:lnTo>
                        <a:pt x="90" y="0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4" y="0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7" y="0"/>
                      </a:lnTo>
                      <a:lnTo>
                        <a:pt x="52" y="3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63" name="Freeform 49"/>
                <p:cNvSpPr>
                  <a:spLocks/>
                </p:cNvSpPr>
                <p:nvPr/>
              </p:nvSpPr>
              <p:spPr bwMode="auto">
                <a:xfrm>
                  <a:off x="3573" y="2567"/>
                  <a:ext cx="228" cy="16"/>
                </a:xfrm>
                <a:custGeom>
                  <a:avLst/>
                  <a:gdLst>
                    <a:gd name="T0" fmla="*/ 25 w 228"/>
                    <a:gd name="T1" fmla="*/ 9 h 33"/>
                    <a:gd name="T2" fmla="*/ 22 w 228"/>
                    <a:gd name="T3" fmla="*/ 12 h 33"/>
                    <a:gd name="T4" fmla="*/ 18 w 228"/>
                    <a:gd name="T5" fmla="*/ 17 h 33"/>
                    <a:gd name="T6" fmla="*/ 15 w 228"/>
                    <a:gd name="T7" fmla="*/ 20 h 33"/>
                    <a:gd name="T8" fmla="*/ 12 w 228"/>
                    <a:gd name="T9" fmla="*/ 22 h 33"/>
                    <a:gd name="T10" fmla="*/ 10 w 228"/>
                    <a:gd name="T11" fmla="*/ 24 h 33"/>
                    <a:gd name="T12" fmla="*/ 7 w 228"/>
                    <a:gd name="T13" fmla="*/ 26 h 33"/>
                    <a:gd name="T14" fmla="*/ 4 w 228"/>
                    <a:gd name="T15" fmla="*/ 27 h 33"/>
                    <a:gd name="T16" fmla="*/ 1 w 228"/>
                    <a:gd name="T17" fmla="*/ 27 h 33"/>
                    <a:gd name="T18" fmla="*/ 4 w 228"/>
                    <a:gd name="T19" fmla="*/ 29 h 33"/>
                    <a:gd name="T20" fmla="*/ 1 w 228"/>
                    <a:gd name="T21" fmla="*/ 32 h 33"/>
                    <a:gd name="T22" fmla="*/ 5 w 228"/>
                    <a:gd name="T23" fmla="*/ 32 h 33"/>
                    <a:gd name="T24" fmla="*/ 20 w 228"/>
                    <a:gd name="T25" fmla="*/ 32 h 33"/>
                    <a:gd name="T26" fmla="*/ 43 w 228"/>
                    <a:gd name="T27" fmla="*/ 32 h 33"/>
                    <a:gd name="T28" fmla="*/ 71 w 228"/>
                    <a:gd name="T29" fmla="*/ 32 h 33"/>
                    <a:gd name="T30" fmla="*/ 101 w 228"/>
                    <a:gd name="T31" fmla="*/ 33 h 33"/>
                    <a:gd name="T32" fmla="*/ 126 w 228"/>
                    <a:gd name="T33" fmla="*/ 33 h 33"/>
                    <a:gd name="T34" fmla="*/ 147 w 228"/>
                    <a:gd name="T35" fmla="*/ 33 h 33"/>
                    <a:gd name="T36" fmla="*/ 157 w 228"/>
                    <a:gd name="T37" fmla="*/ 33 h 33"/>
                    <a:gd name="T38" fmla="*/ 227 w 228"/>
                    <a:gd name="T39" fmla="*/ 32 h 33"/>
                    <a:gd name="T40" fmla="*/ 226 w 228"/>
                    <a:gd name="T41" fmla="*/ 28 h 33"/>
                    <a:gd name="T42" fmla="*/ 225 w 228"/>
                    <a:gd name="T43" fmla="*/ 25 h 33"/>
                    <a:gd name="T44" fmla="*/ 223 w 228"/>
                    <a:gd name="T45" fmla="*/ 22 h 33"/>
                    <a:gd name="T46" fmla="*/ 220 w 228"/>
                    <a:gd name="T47" fmla="*/ 20 h 33"/>
                    <a:gd name="T48" fmla="*/ 216 w 228"/>
                    <a:gd name="T49" fmla="*/ 18 h 33"/>
                    <a:gd name="T50" fmla="*/ 212 w 228"/>
                    <a:gd name="T51" fmla="*/ 17 h 33"/>
                    <a:gd name="T52" fmla="*/ 210 w 228"/>
                    <a:gd name="T53" fmla="*/ 14 h 33"/>
                    <a:gd name="T54" fmla="*/ 206 w 228"/>
                    <a:gd name="T55" fmla="*/ 11 h 33"/>
                    <a:gd name="T56" fmla="*/ 204 w 228"/>
                    <a:gd name="T57" fmla="*/ 7 h 33"/>
                    <a:gd name="T58" fmla="*/ 201 w 228"/>
                    <a:gd name="T59" fmla="*/ 5 h 33"/>
                    <a:gd name="T60" fmla="*/ 195 w 228"/>
                    <a:gd name="T61" fmla="*/ 2 h 33"/>
                    <a:gd name="T62" fmla="*/ 188 w 228"/>
                    <a:gd name="T63" fmla="*/ 2 h 33"/>
                    <a:gd name="T64" fmla="*/ 169 w 228"/>
                    <a:gd name="T65" fmla="*/ 4 h 33"/>
                    <a:gd name="T66" fmla="*/ 160 w 228"/>
                    <a:gd name="T67" fmla="*/ 3 h 33"/>
                    <a:gd name="T68" fmla="*/ 156 w 228"/>
                    <a:gd name="T69" fmla="*/ 4 h 33"/>
                    <a:gd name="T70" fmla="*/ 147 w 228"/>
                    <a:gd name="T71" fmla="*/ 4 h 33"/>
                    <a:gd name="T72" fmla="*/ 142 w 228"/>
                    <a:gd name="T73" fmla="*/ 4 h 33"/>
                    <a:gd name="T74" fmla="*/ 139 w 228"/>
                    <a:gd name="T75" fmla="*/ 3 h 33"/>
                    <a:gd name="T76" fmla="*/ 134 w 228"/>
                    <a:gd name="T77" fmla="*/ 3 h 33"/>
                    <a:gd name="T78" fmla="*/ 120 w 228"/>
                    <a:gd name="T79" fmla="*/ 2 h 33"/>
                    <a:gd name="T80" fmla="*/ 115 w 228"/>
                    <a:gd name="T81" fmla="*/ 2 h 33"/>
                    <a:gd name="T82" fmla="*/ 111 w 228"/>
                    <a:gd name="T83" fmla="*/ 2 h 33"/>
                    <a:gd name="T84" fmla="*/ 107 w 228"/>
                    <a:gd name="T85" fmla="*/ 0 h 33"/>
                    <a:gd name="T86" fmla="*/ 102 w 228"/>
                    <a:gd name="T87" fmla="*/ 0 h 33"/>
                    <a:gd name="T88" fmla="*/ 97 w 228"/>
                    <a:gd name="T89" fmla="*/ 0 h 33"/>
                    <a:gd name="T90" fmla="*/ 92 w 228"/>
                    <a:gd name="T91" fmla="*/ 0 h 33"/>
                    <a:gd name="T92" fmla="*/ 87 w 228"/>
                    <a:gd name="T93" fmla="*/ 0 h 33"/>
                    <a:gd name="T94" fmla="*/ 82 w 228"/>
                    <a:gd name="T95" fmla="*/ 0 h 33"/>
                    <a:gd name="T96" fmla="*/ 74 w 228"/>
                    <a:gd name="T97" fmla="*/ 0 h 3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28"/>
                    <a:gd name="T148" fmla="*/ 0 h 33"/>
                    <a:gd name="T149" fmla="*/ 228 w 228"/>
                    <a:gd name="T150" fmla="*/ 33 h 3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28" h="33">
                      <a:moveTo>
                        <a:pt x="45" y="5"/>
                      </a:move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9"/>
                      </a:lnTo>
                      <a:lnTo>
                        <a:pt x="23" y="10"/>
                      </a:lnTo>
                      <a:lnTo>
                        <a:pt x="23" y="11"/>
                      </a:lnTo>
                      <a:lnTo>
                        <a:pt x="22" y="11"/>
                      </a:lnTo>
                      <a:lnTo>
                        <a:pt x="22" y="12"/>
                      </a:lnTo>
                      <a:lnTo>
                        <a:pt x="21" y="13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18" y="17"/>
                      </a:lnTo>
                      <a:lnTo>
                        <a:pt x="17" y="17"/>
                      </a:lnTo>
                      <a:lnTo>
                        <a:pt x="17" y="18"/>
                      </a:lnTo>
                      <a:lnTo>
                        <a:pt x="16" y="19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4" y="22"/>
                      </a:lnTo>
                      <a:lnTo>
                        <a:pt x="12" y="22"/>
                      </a:lnTo>
                      <a:lnTo>
                        <a:pt x="12" y="23"/>
                      </a:lnTo>
                      <a:lnTo>
                        <a:pt x="11" y="23"/>
                      </a:lnTo>
                      <a:lnTo>
                        <a:pt x="11" y="24"/>
                      </a:lnTo>
                      <a:lnTo>
                        <a:pt x="10" y="24"/>
                      </a:lnTo>
                      <a:lnTo>
                        <a:pt x="10" y="25"/>
                      </a:lnTo>
                      <a:lnTo>
                        <a:pt x="9" y="25"/>
                      </a:lnTo>
                      <a:lnTo>
                        <a:pt x="7" y="25"/>
                      </a:lnTo>
                      <a:lnTo>
                        <a:pt x="7" y="26"/>
                      </a:lnTo>
                      <a:lnTo>
                        <a:pt x="6" y="26"/>
                      </a:lnTo>
                      <a:lnTo>
                        <a:pt x="5" y="26"/>
                      </a:lnTo>
                      <a:lnTo>
                        <a:pt x="5" y="27"/>
                      </a:lnTo>
                      <a:lnTo>
                        <a:pt x="4" y="27"/>
                      </a:lnTo>
                      <a:lnTo>
                        <a:pt x="4" y="26"/>
                      </a:lnTo>
                      <a:lnTo>
                        <a:pt x="2" y="26"/>
                      </a:ln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0" y="32"/>
                      </a:lnTo>
                      <a:lnTo>
                        <a:pt x="1" y="32"/>
                      </a:lnTo>
                      <a:lnTo>
                        <a:pt x="2" y="32"/>
                      </a:lnTo>
                      <a:lnTo>
                        <a:pt x="5" y="32"/>
                      </a:lnTo>
                      <a:lnTo>
                        <a:pt x="7" y="32"/>
                      </a:lnTo>
                      <a:lnTo>
                        <a:pt x="11" y="32"/>
                      </a:lnTo>
                      <a:lnTo>
                        <a:pt x="15" y="32"/>
                      </a:lnTo>
                      <a:lnTo>
                        <a:pt x="20" y="32"/>
                      </a:lnTo>
                      <a:lnTo>
                        <a:pt x="25" y="32"/>
                      </a:lnTo>
                      <a:lnTo>
                        <a:pt x="31" y="32"/>
                      </a:lnTo>
                      <a:lnTo>
                        <a:pt x="37" y="32"/>
                      </a:lnTo>
                      <a:lnTo>
                        <a:pt x="43" y="32"/>
                      </a:lnTo>
                      <a:lnTo>
                        <a:pt x="50" y="32"/>
                      </a:lnTo>
                      <a:lnTo>
                        <a:pt x="57" y="32"/>
                      </a:lnTo>
                      <a:lnTo>
                        <a:pt x="64" y="32"/>
                      </a:lnTo>
                      <a:lnTo>
                        <a:pt x="71" y="32"/>
                      </a:lnTo>
                      <a:lnTo>
                        <a:pt x="79" y="32"/>
                      </a:lnTo>
                      <a:lnTo>
                        <a:pt x="86" y="32"/>
                      </a:lnTo>
                      <a:lnTo>
                        <a:pt x="93" y="32"/>
                      </a:lnTo>
                      <a:lnTo>
                        <a:pt x="101" y="33"/>
                      </a:lnTo>
                      <a:lnTo>
                        <a:pt x="108" y="33"/>
                      </a:lnTo>
                      <a:lnTo>
                        <a:pt x="114" y="33"/>
                      </a:lnTo>
                      <a:lnTo>
                        <a:pt x="120" y="33"/>
                      </a:lnTo>
                      <a:lnTo>
                        <a:pt x="126" y="33"/>
                      </a:lnTo>
                      <a:lnTo>
                        <a:pt x="133" y="33"/>
                      </a:lnTo>
                      <a:lnTo>
                        <a:pt x="138" y="33"/>
                      </a:lnTo>
                      <a:lnTo>
                        <a:pt x="142" y="33"/>
                      </a:lnTo>
                      <a:lnTo>
                        <a:pt x="147" y="33"/>
                      </a:lnTo>
                      <a:lnTo>
                        <a:pt x="150" y="33"/>
                      </a:lnTo>
                      <a:lnTo>
                        <a:pt x="154" y="33"/>
                      </a:lnTo>
                      <a:lnTo>
                        <a:pt x="155" y="33"/>
                      </a:lnTo>
                      <a:lnTo>
                        <a:pt x="157" y="33"/>
                      </a:lnTo>
                      <a:lnTo>
                        <a:pt x="227" y="33"/>
                      </a:lnTo>
                      <a:lnTo>
                        <a:pt x="227" y="32"/>
                      </a:lnTo>
                      <a:lnTo>
                        <a:pt x="228" y="32"/>
                      </a:lnTo>
                      <a:lnTo>
                        <a:pt x="227" y="32"/>
                      </a:lnTo>
                      <a:lnTo>
                        <a:pt x="227" y="30"/>
                      </a:lnTo>
                      <a:lnTo>
                        <a:pt x="227" y="29"/>
                      </a:lnTo>
                      <a:lnTo>
                        <a:pt x="227" y="28"/>
                      </a:lnTo>
                      <a:lnTo>
                        <a:pt x="226" y="28"/>
                      </a:lnTo>
                      <a:lnTo>
                        <a:pt x="226" y="27"/>
                      </a:lnTo>
                      <a:lnTo>
                        <a:pt x="225" y="27"/>
                      </a:lnTo>
                      <a:lnTo>
                        <a:pt x="225" y="26"/>
                      </a:lnTo>
                      <a:lnTo>
                        <a:pt x="225" y="25"/>
                      </a:lnTo>
                      <a:lnTo>
                        <a:pt x="223" y="25"/>
                      </a:lnTo>
                      <a:lnTo>
                        <a:pt x="223" y="24"/>
                      </a:lnTo>
                      <a:lnTo>
                        <a:pt x="223" y="23"/>
                      </a:lnTo>
                      <a:lnTo>
                        <a:pt x="223" y="22"/>
                      </a:lnTo>
                      <a:lnTo>
                        <a:pt x="222" y="22"/>
                      </a:lnTo>
                      <a:lnTo>
                        <a:pt x="221" y="21"/>
                      </a:lnTo>
                      <a:lnTo>
                        <a:pt x="220" y="21"/>
                      </a:lnTo>
                      <a:lnTo>
                        <a:pt x="220" y="20"/>
                      </a:lnTo>
                      <a:lnTo>
                        <a:pt x="219" y="20"/>
                      </a:lnTo>
                      <a:lnTo>
                        <a:pt x="217" y="19"/>
                      </a:lnTo>
                      <a:lnTo>
                        <a:pt x="216" y="19"/>
                      </a:lnTo>
                      <a:lnTo>
                        <a:pt x="216" y="18"/>
                      </a:lnTo>
                      <a:lnTo>
                        <a:pt x="215" y="18"/>
                      </a:lnTo>
                      <a:lnTo>
                        <a:pt x="214" y="18"/>
                      </a:lnTo>
                      <a:lnTo>
                        <a:pt x="214" y="17"/>
                      </a:lnTo>
                      <a:lnTo>
                        <a:pt x="212" y="17"/>
                      </a:lnTo>
                      <a:lnTo>
                        <a:pt x="212" y="15"/>
                      </a:lnTo>
                      <a:lnTo>
                        <a:pt x="211" y="15"/>
                      </a:lnTo>
                      <a:lnTo>
                        <a:pt x="211" y="14"/>
                      </a:lnTo>
                      <a:lnTo>
                        <a:pt x="210" y="14"/>
                      </a:lnTo>
                      <a:lnTo>
                        <a:pt x="209" y="13"/>
                      </a:lnTo>
                      <a:lnTo>
                        <a:pt x="208" y="12"/>
                      </a:lnTo>
                      <a:lnTo>
                        <a:pt x="208" y="11"/>
                      </a:lnTo>
                      <a:lnTo>
                        <a:pt x="206" y="11"/>
                      </a:lnTo>
                      <a:lnTo>
                        <a:pt x="206" y="10"/>
                      </a:lnTo>
                      <a:lnTo>
                        <a:pt x="205" y="8"/>
                      </a:lnTo>
                      <a:lnTo>
                        <a:pt x="204" y="8"/>
                      </a:lnTo>
                      <a:lnTo>
                        <a:pt x="204" y="7"/>
                      </a:lnTo>
                      <a:lnTo>
                        <a:pt x="203" y="7"/>
                      </a:lnTo>
                      <a:lnTo>
                        <a:pt x="203" y="6"/>
                      </a:lnTo>
                      <a:lnTo>
                        <a:pt x="203" y="5"/>
                      </a:lnTo>
                      <a:lnTo>
                        <a:pt x="201" y="5"/>
                      </a:lnTo>
                      <a:lnTo>
                        <a:pt x="200" y="5"/>
                      </a:lnTo>
                      <a:lnTo>
                        <a:pt x="200" y="4"/>
                      </a:lnTo>
                      <a:lnTo>
                        <a:pt x="199" y="4"/>
                      </a:lnTo>
                      <a:lnTo>
                        <a:pt x="195" y="2"/>
                      </a:lnTo>
                      <a:lnTo>
                        <a:pt x="194" y="0"/>
                      </a:lnTo>
                      <a:lnTo>
                        <a:pt x="193" y="2"/>
                      </a:lnTo>
                      <a:lnTo>
                        <a:pt x="189" y="2"/>
                      </a:lnTo>
                      <a:lnTo>
                        <a:pt x="188" y="2"/>
                      </a:lnTo>
                      <a:lnTo>
                        <a:pt x="184" y="4"/>
                      </a:lnTo>
                      <a:lnTo>
                        <a:pt x="173" y="4"/>
                      </a:lnTo>
                      <a:lnTo>
                        <a:pt x="172" y="4"/>
                      </a:lnTo>
                      <a:lnTo>
                        <a:pt x="169" y="4"/>
                      </a:lnTo>
                      <a:lnTo>
                        <a:pt x="166" y="3"/>
                      </a:lnTo>
                      <a:lnTo>
                        <a:pt x="162" y="3"/>
                      </a:lnTo>
                      <a:lnTo>
                        <a:pt x="161" y="3"/>
                      </a:lnTo>
                      <a:lnTo>
                        <a:pt x="160" y="3"/>
                      </a:lnTo>
                      <a:lnTo>
                        <a:pt x="160" y="4"/>
                      </a:lnTo>
                      <a:lnTo>
                        <a:pt x="158" y="4"/>
                      </a:lnTo>
                      <a:lnTo>
                        <a:pt x="157" y="4"/>
                      </a:lnTo>
                      <a:lnTo>
                        <a:pt x="156" y="4"/>
                      </a:lnTo>
                      <a:lnTo>
                        <a:pt x="155" y="4"/>
                      </a:lnTo>
                      <a:lnTo>
                        <a:pt x="154" y="4"/>
                      </a:lnTo>
                      <a:lnTo>
                        <a:pt x="149" y="4"/>
                      </a:lnTo>
                      <a:lnTo>
                        <a:pt x="147" y="4"/>
                      </a:lnTo>
                      <a:lnTo>
                        <a:pt x="146" y="4"/>
                      </a:lnTo>
                      <a:lnTo>
                        <a:pt x="145" y="4"/>
                      </a:lnTo>
                      <a:lnTo>
                        <a:pt x="144" y="4"/>
                      </a:lnTo>
                      <a:lnTo>
                        <a:pt x="142" y="4"/>
                      </a:lnTo>
                      <a:lnTo>
                        <a:pt x="141" y="4"/>
                      </a:lnTo>
                      <a:lnTo>
                        <a:pt x="140" y="4"/>
                      </a:lnTo>
                      <a:lnTo>
                        <a:pt x="140" y="3"/>
                      </a:lnTo>
                      <a:lnTo>
                        <a:pt x="139" y="3"/>
                      </a:lnTo>
                      <a:lnTo>
                        <a:pt x="138" y="3"/>
                      </a:lnTo>
                      <a:lnTo>
                        <a:pt x="136" y="3"/>
                      </a:lnTo>
                      <a:lnTo>
                        <a:pt x="135" y="3"/>
                      </a:lnTo>
                      <a:lnTo>
                        <a:pt x="134" y="3"/>
                      </a:lnTo>
                      <a:lnTo>
                        <a:pt x="133" y="3"/>
                      </a:lnTo>
                      <a:lnTo>
                        <a:pt x="133" y="2"/>
                      </a:lnTo>
                      <a:lnTo>
                        <a:pt x="129" y="2"/>
                      </a:lnTo>
                      <a:lnTo>
                        <a:pt x="120" y="2"/>
                      </a:lnTo>
                      <a:lnTo>
                        <a:pt x="119" y="2"/>
                      </a:lnTo>
                      <a:lnTo>
                        <a:pt x="118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4" y="2"/>
                      </a:lnTo>
                      <a:lnTo>
                        <a:pt x="113" y="2"/>
                      </a:lnTo>
                      <a:lnTo>
                        <a:pt x="112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9" y="0"/>
                      </a:lnTo>
                      <a:lnTo>
                        <a:pt x="108" y="0"/>
                      </a:lnTo>
                      <a:lnTo>
                        <a:pt x="107" y="0"/>
                      </a:lnTo>
                      <a:lnTo>
                        <a:pt x="106" y="0"/>
                      </a:lnTo>
                      <a:lnTo>
                        <a:pt x="104" y="0"/>
                      </a:lnTo>
                      <a:lnTo>
                        <a:pt x="103" y="0"/>
                      </a:lnTo>
                      <a:lnTo>
                        <a:pt x="102" y="0"/>
                      </a:lnTo>
                      <a:lnTo>
                        <a:pt x="101" y="0"/>
                      </a:lnTo>
                      <a:lnTo>
                        <a:pt x="99" y="0"/>
                      </a:lnTo>
                      <a:lnTo>
                        <a:pt x="98" y="0"/>
                      </a:lnTo>
                      <a:lnTo>
                        <a:pt x="97" y="0"/>
                      </a:lnTo>
                      <a:lnTo>
                        <a:pt x="96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2" y="0"/>
                      </a:lnTo>
                      <a:lnTo>
                        <a:pt x="91" y="0"/>
                      </a:lnTo>
                      <a:lnTo>
                        <a:pt x="90" y="0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4" y="0"/>
                      </a:lnTo>
                      <a:lnTo>
                        <a:pt x="82" y="0"/>
                      </a:lnTo>
                      <a:lnTo>
                        <a:pt x="81" y="0"/>
                      </a:lnTo>
                      <a:lnTo>
                        <a:pt x="80" y="0"/>
                      </a:lnTo>
                      <a:lnTo>
                        <a:pt x="77" y="0"/>
                      </a:lnTo>
                      <a:lnTo>
                        <a:pt x="74" y="0"/>
                      </a:lnTo>
                      <a:lnTo>
                        <a:pt x="45" y="5"/>
                      </a:lnTo>
                      <a:close/>
                    </a:path>
                  </a:pathLst>
                </a:custGeom>
                <a:solidFill>
                  <a:srgbClr val="6161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64" name="Freeform 50"/>
                <p:cNvSpPr>
                  <a:spLocks/>
                </p:cNvSpPr>
                <p:nvPr/>
              </p:nvSpPr>
              <p:spPr bwMode="auto">
                <a:xfrm>
                  <a:off x="3573" y="2570"/>
                  <a:ext cx="228" cy="13"/>
                </a:xfrm>
                <a:custGeom>
                  <a:avLst/>
                  <a:gdLst>
                    <a:gd name="T0" fmla="*/ 20 w 228"/>
                    <a:gd name="T1" fmla="*/ 9 h 27"/>
                    <a:gd name="T2" fmla="*/ 18 w 228"/>
                    <a:gd name="T3" fmla="*/ 12 h 27"/>
                    <a:gd name="T4" fmla="*/ 16 w 228"/>
                    <a:gd name="T5" fmla="*/ 14 h 27"/>
                    <a:gd name="T6" fmla="*/ 15 w 228"/>
                    <a:gd name="T7" fmla="*/ 16 h 27"/>
                    <a:gd name="T8" fmla="*/ 12 w 228"/>
                    <a:gd name="T9" fmla="*/ 18 h 27"/>
                    <a:gd name="T10" fmla="*/ 11 w 228"/>
                    <a:gd name="T11" fmla="*/ 20 h 27"/>
                    <a:gd name="T12" fmla="*/ 9 w 228"/>
                    <a:gd name="T13" fmla="*/ 21 h 27"/>
                    <a:gd name="T14" fmla="*/ 5 w 228"/>
                    <a:gd name="T15" fmla="*/ 21 h 27"/>
                    <a:gd name="T16" fmla="*/ 1 w 228"/>
                    <a:gd name="T17" fmla="*/ 21 h 27"/>
                    <a:gd name="T18" fmla="*/ 4 w 228"/>
                    <a:gd name="T19" fmla="*/ 22 h 27"/>
                    <a:gd name="T20" fmla="*/ 2 w 228"/>
                    <a:gd name="T21" fmla="*/ 24 h 27"/>
                    <a:gd name="T22" fmla="*/ 0 w 228"/>
                    <a:gd name="T23" fmla="*/ 26 h 27"/>
                    <a:gd name="T24" fmla="*/ 5 w 228"/>
                    <a:gd name="T25" fmla="*/ 26 h 27"/>
                    <a:gd name="T26" fmla="*/ 17 w 228"/>
                    <a:gd name="T27" fmla="*/ 26 h 27"/>
                    <a:gd name="T28" fmla="*/ 36 w 228"/>
                    <a:gd name="T29" fmla="*/ 26 h 27"/>
                    <a:gd name="T30" fmla="*/ 58 w 228"/>
                    <a:gd name="T31" fmla="*/ 26 h 27"/>
                    <a:gd name="T32" fmla="*/ 81 w 228"/>
                    <a:gd name="T33" fmla="*/ 27 h 27"/>
                    <a:gd name="T34" fmla="*/ 107 w 228"/>
                    <a:gd name="T35" fmla="*/ 27 h 27"/>
                    <a:gd name="T36" fmla="*/ 130 w 228"/>
                    <a:gd name="T37" fmla="*/ 27 h 27"/>
                    <a:gd name="T38" fmla="*/ 151 w 228"/>
                    <a:gd name="T39" fmla="*/ 27 h 27"/>
                    <a:gd name="T40" fmla="*/ 168 w 228"/>
                    <a:gd name="T41" fmla="*/ 27 h 27"/>
                    <a:gd name="T42" fmla="*/ 177 w 228"/>
                    <a:gd name="T43" fmla="*/ 27 h 27"/>
                    <a:gd name="T44" fmla="*/ 227 w 228"/>
                    <a:gd name="T45" fmla="*/ 27 h 27"/>
                    <a:gd name="T46" fmla="*/ 227 w 228"/>
                    <a:gd name="T47" fmla="*/ 23 h 27"/>
                    <a:gd name="T48" fmla="*/ 226 w 228"/>
                    <a:gd name="T49" fmla="*/ 21 h 27"/>
                    <a:gd name="T50" fmla="*/ 225 w 228"/>
                    <a:gd name="T51" fmla="*/ 19 h 27"/>
                    <a:gd name="T52" fmla="*/ 223 w 228"/>
                    <a:gd name="T53" fmla="*/ 18 h 27"/>
                    <a:gd name="T54" fmla="*/ 222 w 228"/>
                    <a:gd name="T55" fmla="*/ 16 h 27"/>
                    <a:gd name="T56" fmla="*/ 220 w 228"/>
                    <a:gd name="T57" fmla="*/ 15 h 27"/>
                    <a:gd name="T58" fmla="*/ 217 w 228"/>
                    <a:gd name="T59" fmla="*/ 14 h 27"/>
                    <a:gd name="T60" fmla="*/ 215 w 228"/>
                    <a:gd name="T61" fmla="*/ 13 h 27"/>
                    <a:gd name="T62" fmla="*/ 212 w 228"/>
                    <a:gd name="T63" fmla="*/ 12 h 27"/>
                    <a:gd name="T64" fmla="*/ 210 w 228"/>
                    <a:gd name="T65" fmla="*/ 11 h 27"/>
                    <a:gd name="T66" fmla="*/ 208 w 228"/>
                    <a:gd name="T67" fmla="*/ 8 h 27"/>
                    <a:gd name="T68" fmla="*/ 205 w 228"/>
                    <a:gd name="T69" fmla="*/ 6 h 27"/>
                    <a:gd name="T70" fmla="*/ 204 w 228"/>
                    <a:gd name="T71" fmla="*/ 4 h 27"/>
                    <a:gd name="T72" fmla="*/ 201 w 228"/>
                    <a:gd name="T73" fmla="*/ 3 h 27"/>
                    <a:gd name="T74" fmla="*/ 195 w 228"/>
                    <a:gd name="T75" fmla="*/ 0 h 27"/>
                    <a:gd name="T76" fmla="*/ 189 w 228"/>
                    <a:gd name="T77" fmla="*/ 1 h 27"/>
                    <a:gd name="T78" fmla="*/ 171 w 228"/>
                    <a:gd name="T79" fmla="*/ 2 h 27"/>
                    <a:gd name="T80" fmla="*/ 162 w 228"/>
                    <a:gd name="T81" fmla="*/ 1 h 27"/>
                    <a:gd name="T82" fmla="*/ 157 w 228"/>
                    <a:gd name="T83" fmla="*/ 2 h 27"/>
                    <a:gd name="T84" fmla="*/ 154 w 228"/>
                    <a:gd name="T85" fmla="*/ 2 h 27"/>
                    <a:gd name="T86" fmla="*/ 146 w 228"/>
                    <a:gd name="T87" fmla="*/ 2 h 27"/>
                    <a:gd name="T88" fmla="*/ 144 w 228"/>
                    <a:gd name="T89" fmla="*/ 3 h 27"/>
                    <a:gd name="T90" fmla="*/ 141 w 228"/>
                    <a:gd name="T91" fmla="*/ 2 h 27"/>
                    <a:gd name="T92" fmla="*/ 138 w 228"/>
                    <a:gd name="T93" fmla="*/ 2 h 27"/>
                    <a:gd name="T94" fmla="*/ 134 w 228"/>
                    <a:gd name="T95" fmla="*/ 2 h 27"/>
                    <a:gd name="T96" fmla="*/ 129 w 228"/>
                    <a:gd name="T97" fmla="*/ 1 h 27"/>
                    <a:gd name="T98" fmla="*/ 117 w 228"/>
                    <a:gd name="T99" fmla="*/ 1 h 27"/>
                    <a:gd name="T100" fmla="*/ 113 w 228"/>
                    <a:gd name="T101" fmla="*/ 1 h 27"/>
                    <a:gd name="T102" fmla="*/ 109 w 228"/>
                    <a:gd name="T103" fmla="*/ 1 h 27"/>
                    <a:gd name="T104" fmla="*/ 107 w 228"/>
                    <a:gd name="T105" fmla="*/ 0 h 27"/>
                    <a:gd name="T106" fmla="*/ 103 w 228"/>
                    <a:gd name="T107" fmla="*/ 0 h 27"/>
                    <a:gd name="T108" fmla="*/ 99 w 228"/>
                    <a:gd name="T109" fmla="*/ 0 h 27"/>
                    <a:gd name="T110" fmla="*/ 96 w 228"/>
                    <a:gd name="T111" fmla="*/ 0 h 27"/>
                    <a:gd name="T112" fmla="*/ 92 w 228"/>
                    <a:gd name="T113" fmla="*/ 0 h 27"/>
                    <a:gd name="T114" fmla="*/ 88 w 228"/>
                    <a:gd name="T115" fmla="*/ 0 h 27"/>
                    <a:gd name="T116" fmla="*/ 85 w 228"/>
                    <a:gd name="T117" fmla="*/ 0 h 27"/>
                    <a:gd name="T118" fmla="*/ 81 w 228"/>
                    <a:gd name="T119" fmla="*/ 0 h 27"/>
                    <a:gd name="T120" fmla="*/ 77 w 228"/>
                    <a:gd name="T121" fmla="*/ 0 h 27"/>
                    <a:gd name="T122" fmla="*/ 71 w 228"/>
                    <a:gd name="T123" fmla="*/ 0 h 2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28"/>
                    <a:gd name="T187" fmla="*/ 0 h 27"/>
                    <a:gd name="T188" fmla="*/ 228 w 228"/>
                    <a:gd name="T189" fmla="*/ 27 h 2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28" h="27">
                      <a:moveTo>
                        <a:pt x="38" y="5"/>
                      </a:moveTo>
                      <a:lnTo>
                        <a:pt x="20" y="8"/>
                      </a:lnTo>
                      <a:lnTo>
                        <a:pt x="20" y="9"/>
                      </a:lnTo>
                      <a:lnTo>
                        <a:pt x="18" y="9"/>
                      </a:lnTo>
                      <a:lnTo>
                        <a:pt x="18" y="11"/>
                      </a:lnTo>
                      <a:lnTo>
                        <a:pt x="18" y="12"/>
                      </a:lnTo>
                      <a:lnTo>
                        <a:pt x="17" y="12"/>
                      </a:lnTo>
                      <a:lnTo>
                        <a:pt x="17" y="13"/>
                      </a:lnTo>
                      <a:lnTo>
                        <a:pt x="16" y="14"/>
                      </a:lnTo>
                      <a:lnTo>
                        <a:pt x="16" y="15"/>
                      </a:lnTo>
                      <a:lnTo>
                        <a:pt x="15" y="15"/>
                      </a:lnTo>
                      <a:lnTo>
                        <a:pt x="15" y="16"/>
                      </a:lnTo>
                      <a:lnTo>
                        <a:pt x="14" y="16"/>
                      </a:lnTo>
                      <a:lnTo>
                        <a:pt x="14" y="17"/>
                      </a:lnTo>
                      <a:lnTo>
                        <a:pt x="12" y="18"/>
                      </a:lnTo>
                      <a:lnTo>
                        <a:pt x="12" y="19"/>
                      </a:lnTo>
                      <a:lnTo>
                        <a:pt x="11" y="19"/>
                      </a:lnTo>
                      <a:lnTo>
                        <a:pt x="11" y="20"/>
                      </a:lnTo>
                      <a:lnTo>
                        <a:pt x="10" y="20"/>
                      </a:lnTo>
                      <a:lnTo>
                        <a:pt x="9" y="20"/>
                      </a:lnTo>
                      <a:lnTo>
                        <a:pt x="9" y="21"/>
                      </a:lnTo>
                      <a:lnTo>
                        <a:pt x="7" y="21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1" y="21"/>
                      </a:lnTo>
                      <a:lnTo>
                        <a:pt x="1" y="22"/>
                      </a:lnTo>
                      <a:lnTo>
                        <a:pt x="2" y="22"/>
                      </a:lnTo>
                      <a:lnTo>
                        <a:pt x="4" y="22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2" y="24"/>
                      </a:lnTo>
                      <a:lnTo>
                        <a:pt x="1" y="24"/>
                      </a:lnTo>
                      <a:lnTo>
                        <a:pt x="1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2" y="26"/>
                      </a:lnTo>
                      <a:lnTo>
                        <a:pt x="5" y="26"/>
                      </a:lnTo>
                      <a:lnTo>
                        <a:pt x="9" y="26"/>
                      </a:lnTo>
                      <a:lnTo>
                        <a:pt x="12" y="26"/>
                      </a:lnTo>
                      <a:lnTo>
                        <a:pt x="17" y="26"/>
                      </a:lnTo>
                      <a:lnTo>
                        <a:pt x="22" y="26"/>
                      </a:lnTo>
                      <a:lnTo>
                        <a:pt x="28" y="26"/>
                      </a:lnTo>
                      <a:lnTo>
                        <a:pt x="36" y="26"/>
                      </a:lnTo>
                      <a:lnTo>
                        <a:pt x="42" y="26"/>
                      </a:lnTo>
                      <a:lnTo>
                        <a:pt x="49" y="26"/>
                      </a:lnTo>
                      <a:lnTo>
                        <a:pt x="58" y="26"/>
                      </a:lnTo>
                      <a:lnTo>
                        <a:pt x="65" y="26"/>
                      </a:lnTo>
                      <a:lnTo>
                        <a:pt x="74" y="27"/>
                      </a:lnTo>
                      <a:lnTo>
                        <a:pt x="81" y="27"/>
                      </a:lnTo>
                      <a:lnTo>
                        <a:pt x="90" y="27"/>
                      </a:lnTo>
                      <a:lnTo>
                        <a:pt x="98" y="27"/>
                      </a:lnTo>
                      <a:lnTo>
                        <a:pt x="107" y="27"/>
                      </a:lnTo>
                      <a:lnTo>
                        <a:pt x="114" y="27"/>
                      </a:lnTo>
                      <a:lnTo>
                        <a:pt x="123" y="27"/>
                      </a:lnTo>
                      <a:lnTo>
                        <a:pt x="130" y="27"/>
                      </a:lnTo>
                      <a:lnTo>
                        <a:pt x="138" y="27"/>
                      </a:lnTo>
                      <a:lnTo>
                        <a:pt x="145" y="27"/>
                      </a:lnTo>
                      <a:lnTo>
                        <a:pt x="151" y="27"/>
                      </a:lnTo>
                      <a:lnTo>
                        <a:pt x="157" y="27"/>
                      </a:lnTo>
                      <a:lnTo>
                        <a:pt x="163" y="27"/>
                      </a:lnTo>
                      <a:lnTo>
                        <a:pt x="168" y="27"/>
                      </a:lnTo>
                      <a:lnTo>
                        <a:pt x="172" y="27"/>
                      </a:lnTo>
                      <a:lnTo>
                        <a:pt x="176" y="27"/>
                      </a:lnTo>
                      <a:lnTo>
                        <a:pt x="177" y="27"/>
                      </a:lnTo>
                      <a:lnTo>
                        <a:pt x="179" y="27"/>
                      </a:lnTo>
                      <a:lnTo>
                        <a:pt x="228" y="27"/>
                      </a:lnTo>
                      <a:lnTo>
                        <a:pt x="227" y="27"/>
                      </a:lnTo>
                      <a:lnTo>
                        <a:pt x="227" y="26"/>
                      </a:lnTo>
                      <a:lnTo>
                        <a:pt x="227" y="24"/>
                      </a:lnTo>
                      <a:lnTo>
                        <a:pt x="227" y="23"/>
                      </a:lnTo>
                      <a:lnTo>
                        <a:pt x="227" y="22"/>
                      </a:lnTo>
                      <a:lnTo>
                        <a:pt x="226" y="22"/>
                      </a:lnTo>
                      <a:lnTo>
                        <a:pt x="226" y="21"/>
                      </a:lnTo>
                      <a:lnTo>
                        <a:pt x="226" y="20"/>
                      </a:lnTo>
                      <a:lnTo>
                        <a:pt x="225" y="20"/>
                      </a:lnTo>
                      <a:lnTo>
                        <a:pt x="225" y="19"/>
                      </a:lnTo>
                      <a:lnTo>
                        <a:pt x="223" y="19"/>
                      </a:lnTo>
                      <a:lnTo>
                        <a:pt x="225" y="18"/>
                      </a:lnTo>
                      <a:lnTo>
                        <a:pt x="223" y="18"/>
                      </a:lnTo>
                      <a:lnTo>
                        <a:pt x="223" y="17"/>
                      </a:lnTo>
                      <a:lnTo>
                        <a:pt x="222" y="17"/>
                      </a:lnTo>
                      <a:lnTo>
                        <a:pt x="222" y="16"/>
                      </a:lnTo>
                      <a:lnTo>
                        <a:pt x="221" y="16"/>
                      </a:lnTo>
                      <a:lnTo>
                        <a:pt x="220" y="16"/>
                      </a:lnTo>
                      <a:lnTo>
                        <a:pt x="220" y="15"/>
                      </a:lnTo>
                      <a:lnTo>
                        <a:pt x="219" y="15"/>
                      </a:lnTo>
                      <a:lnTo>
                        <a:pt x="217" y="15"/>
                      </a:lnTo>
                      <a:lnTo>
                        <a:pt x="217" y="14"/>
                      </a:lnTo>
                      <a:lnTo>
                        <a:pt x="216" y="14"/>
                      </a:lnTo>
                      <a:lnTo>
                        <a:pt x="215" y="14"/>
                      </a:lnTo>
                      <a:lnTo>
                        <a:pt x="215" y="13"/>
                      </a:lnTo>
                      <a:lnTo>
                        <a:pt x="214" y="13"/>
                      </a:lnTo>
                      <a:lnTo>
                        <a:pt x="212" y="13"/>
                      </a:lnTo>
                      <a:lnTo>
                        <a:pt x="212" y="12"/>
                      </a:lnTo>
                      <a:lnTo>
                        <a:pt x="211" y="12"/>
                      </a:lnTo>
                      <a:lnTo>
                        <a:pt x="211" y="11"/>
                      </a:lnTo>
                      <a:lnTo>
                        <a:pt x="210" y="11"/>
                      </a:lnTo>
                      <a:lnTo>
                        <a:pt x="209" y="9"/>
                      </a:lnTo>
                      <a:lnTo>
                        <a:pt x="209" y="8"/>
                      </a:lnTo>
                      <a:lnTo>
                        <a:pt x="208" y="8"/>
                      </a:lnTo>
                      <a:lnTo>
                        <a:pt x="208" y="7"/>
                      </a:lnTo>
                      <a:lnTo>
                        <a:pt x="206" y="6"/>
                      </a:lnTo>
                      <a:lnTo>
                        <a:pt x="205" y="6"/>
                      </a:lnTo>
                      <a:lnTo>
                        <a:pt x="205" y="5"/>
                      </a:lnTo>
                      <a:lnTo>
                        <a:pt x="204" y="5"/>
                      </a:lnTo>
                      <a:lnTo>
                        <a:pt x="204" y="4"/>
                      </a:lnTo>
                      <a:lnTo>
                        <a:pt x="203" y="4"/>
                      </a:lnTo>
                      <a:lnTo>
                        <a:pt x="203" y="3"/>
                      </a:lnTo>
                      <a:lnTo>
                        <a:pt x="201" y="3"/>
                      </a:lnTo>
                      <a:lnTo>
                        <a:pt x="199" y="2"/>
                      </a:lnTo>
                      <a:lnTo>
                        <a:pt x="196" y="1"/>
                      </a:lnTo>
                      <a:lnTo>
                        <a:pt x="195" y="0"/>
                      </a:lnTo>
                      <a:lnTo>
                        <a:pt x="194" y="1"/>
                      </a:lnTo>
                      <a:lnTo>
                        <a:pt x="190" y="1"/>
                      </a:lnTo>
                      <a:lnTo>
                        <a:pt x="189" y="1"/>
                      </a:lnTo>
                      <a:lnTo>
                        <a:pt x="185" y="3"/>
                      </a:lnTo>
                      <a:lnTo>
                        <a:pt x="173" y="2"/>
                      </a:lnTo>
                      <a:lnTo>
                        <a:pt x="171" y="2"/>
                      </a:lnTo>
                      <a:lnTo>
                        <a:pt x="169" y="2"/>
                      </a:lnTo>
                      <a:lnTo>
                        <a:pt x="166" y="2"/>
                      </a:lnTo>
                      <a:lnTo>
                        <a:pt x="162" y="1"/>
                      </a:lnTo>
                      <a:lnTo>
                        <a:pt x="160" y="2"/>
                      </a:lnTo>
                      <a:lnTo>
                        <a:pt x="158" y="2"/>
                      </a:lnTo>
                      <a:lnTo>
                        <a:pt x="157" y="2"/>
                      </a:lnTo>
                      <a:lnTo>
                        <a:pt x="156" y="2"/>
                      </a:lnTo>
                      <a:lnTo>
                        <a:pt x="155" y="2"/>
                      </a:lnTo>
                      <a:lnTo>
                        <a:pt x="154" y="2"/>
                      </a:lnTo>
                      <a:lnTo>
                        <a:pt x="152" y="2"/>
                      </a:lnTo>
                      <a:lnTo>
                        <a:pt x="147" y="2"/>
                      </a:lnTo>
                      <a:lnTo>
                        <a:pt x="146" y="2"/>
                      </a:lnTo>
                      <a:lnTo>
                        <a:pt x="145" y="2"/>
                      </a:lnTo>
                      <a:lnTo>
                        <a:pt x="144" y="2"/>
                      </a:lnTo>
                      <a:lnTo>
                        <a:pt x="144" y="3"/>
                      </a:lnTo>
                      <a:lnTo>
                        <a:pt x="144" y="2"/>
                      </a:lnTo>
                      <a:lnTo>
                        <a:pt x="142" y="2"/>
                      </a:lnTo>
                      <a:lnTo>
                        <a:pt x="141" y="2"/>
                      </a:lnTo>
                      <a:lnTo>
                        <a:pt x="140" y="2"/>
                      </a:lnTo>
                      <a:lnTo>
                        <a:pt x="139" y="2"/>
                      </a:lnTo>
                      <a:lnTo>
                        <a:pt x="138" y="2"/>
                      </a:lnTo>
                      <a:lnTo>
                        <a:pt x="136" y="2"/>
                      </a:lnTo>
                      <a:lnTo>
                        <a:pt x="135" y="2"/>
                      </a:lnTo>
                      <a:lnTo>
                        <a:pt x="134" y="2"/>
                      </a:lnTo>
                      <a:lnTo>
                        <a:pt x="133" y="2"/>
                      </a:lnTo>
                      <a:lnTo>
                        <a:pt x="133" y="1"/>
                      </a:lnTo>
                      <a:lnTo>
                        <a:pt x="129" y="1"/>
                      </a:lnTo>
                      <a:lnTo>
                        <a:pt x="119" y="1"/>
                      </a:lnTo>
                      <a:lnTo>
                        <a:pt x="118" y="1"/>
                      </a:lnTo>
                      <a:lnTo>
                        <a:pt x="117" y="1"/>
                      </a:lnTo>
                      <a:lnTo>
                        <a:pt x="115" y="1"/>
                      </a:lnTo>
                      <a:lnTo>
                        <a:pt x="114" y="1"/>
                      </a:lnTo>
                      <a:lnTo>
                        <a:pt x="113" y="1"/>
                      </a:lnTo>
                      <a:lnTo>
                        <a:pt x="112" y="1"/>
                      </a:lnTo>
                      <a:lnTo>
                        <a:pt x="111" y="1"/>
                      </a:lnTo>
                      <a:lnTo>
                        <a:pt x="109" y="1"/>
                      </a:lnTo>
                      <a:lnTo>
                        <a:pt x="108" y="1"/>
                      </a:lnTo>
                      <a:lnTo>
                        <a:pt x="108" y="0"/>
                      </a:lnTo>
                      <a:lnTo>
                        <a:pt x="107" y="0"/>
                      </a:lnTo>
                      <a:lnTo>
                        <a:pt x="106" y="0"/>
                      </a:lnTo>
                      <a:lnTo>
                        <a:pt x="104" y="0"/>
                      </a:lnTo>
                      <a:lnTo>
                        <a:pt x="103" y="0"/>
                      </a:lnTo>
                      <a:lnTo>
                        <a:pt x="102" y="0"/>
                      </a:lnTo>
                      <a:lnTo>
                        <a:pt x="101" y="0"/>
                      </a:lnTo>
                      <a:lnTo>
                        <a:pt x="99" y="0"/>
                      </a:lnTo>
                      <a:lnTo>
                        <a:pt x="98" y="0"/>
                      </a:lnTo>
                      <a:lnTo>
                        <a:pt x="97" y="0"/>
                      </a:lnTo>
                      <a:lnTo>
                        <a:pt x="96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2" y="0"/>
                      </a:lnTo>
                      <a:lnTo>
                        <a:pt x="91" y="0"/>
                      </a:lnTo>
                      <a:lnTo>
                        <a:pt x="90" y="0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4" y="0"/>
                      </a:lnTo>
                      <a:lnTo>
                        <a:pt x="82" y="0"/>
                      </a:lnTo>
                      <a:lnTo>
                        <a:pt x="81" y="0"/>
                      </a:lnTo>
                      <a:lnTo>
                        <a:pt x="80" y="0"/>
                      </a:lnTo>
                      <a:lnTo>
                        <a:pt x="79" y="0"/>
                      </a:lnTo>
                      <a:lnTo>
                        <a:pt x="77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1" y="0"/>
                      </a:lnTo>
                      <a:lnTo>
                        <a:pt x="38" y="5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65" name="Freeform 51"/>
                <p:cNvSpPr>
                  <a:spLocks/>
                </p:cNvSpPr>
                <p:nvPr/>
              </p:nvSpPr>
              <p:spPr bwMode="auto">
                <a:xfrm>
                  <a:off x="3573" y="2573"/>
                  <a:ext cx="228" cy="10"/>
                </a:xfrm>
                <a:custGeom>
                  <a:avLst/>
                  <a:gdLst>
                    <a:gd name="T0" fmla="*/ 14 w 228"/>
                    <a:gd name="T1" fmla="*/ 11 h 22"/>
                    <a:gd name="T2" fmla="*/ 14 w 228"/>
                    <a:gd name="T3" fmla="*/ 14 h 22"/>
                    <a:gd name="T4" fmla="*/ 12 w 228"/>
                    <a:gd name="T5" fmla="*/ 16 h 22"/>
                    <a:gd name="T6" fmla="*/ 10 w 228"/>
                    <a:gd name="T7" fmla="*/ 17 h 22"/>
                    <a:gd name="T8" fmla="*/ 6 w 228"/>
                    <a:gd name="T9" fmla="*/ 17 h 22"/>
                    <a:gd name="T10" fmla="*/ 2 w 228"/>
                    <a:gd name="T11" fmla="*/ 17 h 22"/>
                    <a:gd name="T12" fmla="*/ 2 w 228"/>
                    <a:gd name="T13" fmla="*/ 18 h 22"/>
                    <a:gd name="T14" fmla="*/ 5 w 228"/>
                    <a:gd name="T15" fmla="*/ 19 h 22"/>
                    <a:gd name="T16" fmla="*/ 2 w 228"/>
                    <a:gd name="T17" fmla="*/ 21 h 22"/>
                    <a:gd name="T18" fmla="*/ 1 w 228"/>
                    <a:gd name="T19" fmla="*/ 21 h 22"/>
                    <a:gd name="T20" fmla="*/ 10 w 228"/>
                    <a:gd name="T21" fmla="*/ 22 h 22"/>
                    <a:gd name="T22" fmla="*/ 26 w 228"/>
                    <a:gd name="T23" fmla="*/ 22 h 22"/>
                    <a:gd name="T24" fmla="*/ 47 w 228"/>
                    <a:gd name="T25" fmla="*/ 22 h 22"/>
                    <a:gd name="T26" fmla="*/ 74 w 228"/>
                    <a:gd name="T27" fmla="*/ 22 h 22"/>
                    <a:gd name="T28" fmla="*/ 101 w 228"/>
                    <a:gd name="T29" fmla="*/ 22 h 22"/>
                    <a:gd name="T30" fmla="*/ 129 w 228"/>
                    <a:gd name="T31" fmla="*/ 22 h 22"/>
                    <a:gd name="T32" fmla="*/ 155 w 228"/>
                    <a:gd name="T33" fmla="*/ 22 h 22"/>
                    <a:gd name="T34" fmla="*/ 177 w 228"/>
                    <a:gd name="T35" fmla="*/ 22 h 22"/>
                    <a:gd name="T36" fmla="*/ 193 w 228"/>
                    <a:gd name="T37" fmla="*/ 22 h 22"/>
                    <a:gd name="T38" fmla="*/ 201 w 228"/>
                    <a:gd name="T39" fmla="*/ 22 h 22"/>
                    <a:gd name="T40" fmla="*/ 227 w 228"/>
                    <a:gd name="T41" fmla="*/ 21 h 22"/>
                    <a:gd name="T42" fmla="*/ 227 w 228"/>
                    <a:gd name="T43" fmla="*/ 18 h 22"/>
                    <a:gd name="T44" fmla="*/ 226 w 228"/>
                    <a:gd name="T45" fmla="*/ 16 h 22"/>
                    <a:gd name="T46" fmla="*/ 225 w 228"/>
                    <a:gd name="T47" fmla="*/ 14 h 22"/>
                    <a:gd name="T48" fmla="*/ 222 w 228"/>
                    <a:gd name="T49" fmla="*/ 13 h 22"/>
                    <a:gd name="T50" fmla="*/ 220 w 228"/>
                    <a:gd name="T51" fmla="*/ 12 h 22"/>
                    <a:gd name="T52" fmla="*/ 216 w 228"/>
                    <a:gd name="T53" fmla="*/ 11 h 22"/>
                    <a:gd name="T54" fmla="*/ 214 w 228"/>
                    <a:gd name="T55" fmla="*/ 10 h 22"/>
                    <a:gd name="T56" fmla="*/ 211 w 228"/>
                    <a:gd name="T57" fmla="*/ 9 h 22"/>
                    <a:gd name="T58" fmla="*/ 209 w 228"/>
                    <a:gd name="T59" fmla="*/ 8 h 22"/>
                    <a:gd name="T60" fmla="*/ 208 w 228"/>
                    <a:gd name="T61" fmla="*/ 4 h 22"/>
                    <a:gd name="T62" fmla="*/ 205 w 228"/>
                    <a:gd name="T63" fmla="*/ 3 h 22"/>
                    <a:gd name="T64" fmla="*/ 203 w 228"/>
                    <a:gd name="T65" fmla="*/ 2 h 22"/>
                    <a:gd name="T66" fmla="*/ 195 w 228"/>
                    <a:gd name="T67" fmla="*/ 0 h 22"/>
                    <a:gd name="T68" fmla="*/ 189 w 228"/>
                    <a:gd name="T69" fmla="*/ 1 h 22"/>
                    <a:gd name="T70" fmla="*/ 171 w 228"/>
                    <a:gd name="T71" fmla="*/ 2 h 22"/>
                    <a:gd name="T72" fmla="*/ 162 w 228"/>
                    <a:gd name="T73" fmla="*/ 1 h 22"/>
                    <a:gd name="T74" fmla="*/ 158 w 228"/>
                    <a:gd name="T75" fmla="*/ 2 h 22"/>
                    <a:gd name="T76" fmla="*/ 155 w 228"/>
                    <a:gd name="T77" fmla="*/ 2 h 22"/>
                    <a:gd name="T78" fmla="*/ 147 w 228"/>
                    <a:gd name="T79" fmla="*/ 2 h 22"/>
                    <a:gd name="T80" fmla="*/ 144 w 228"/>
                    <a:gd name="T81" fmla="*/ 2 h 22"/>
                    <a:gd name="T82" fmla="*/ 140 w 228"/>
                    <a:gd name="T83" fmla="*/ 2 h 22"/>
                    <a:gd name="T84" fmla="*/ 136 w 228"/>
                    <a:gd name="T85" fmla="*/ 2 h 22"/>
                    <a:gd name="T86" fmla="*/ 134 w 228"/>
                    <a:gd name="T87" fmla="*/ 1 h 22"/>
                    <a:gd name="T88" fmla="*/ 118 w 228"/>
                    <a:gd name="T89" fmla="*/ 1 h 22"/>
                    <a:gd name="T90" fmla="*/ 114 w 228"/>
                    <a:gd name="T91" fmla="*/ 1 h 22"/>
                    <a:gd name="T92" fmla="*/ 111 w 228"/>
                    <a:gd name="T93" fmla="*/ 1 h 22"/>
                    <a:gd name="T94" fmla="*/ 108 w 228"/>
                    <a:gd name="T95" fmla="*/ 0 h 22"/>
                    <a:gd name="T96" fmla="*/ 104 w 228"/>
                    <a:gd name="T97" fmla="*/ 0 h 22"/>
                    <a:gd name="T98" fmla="*/ 101 w 228"/>
                    <a:gd name="T99" fmla="*/ 0 h 22"/>
                    <a:gd name="T100" fmla="*/ 97 w 228"/>
                    <a:gd name="T101" fmla="*/ 0 h 22"/>
                    <a:gd name="T102" fmla="*/ 93 w 228"/>
                    <a:gd name="T103" fmla="*/ 0 h 22"/>
                    <a:gd name="T104" fmla="*/ 90 w 228"/>
                    <a:gd name="T105" fmla="*/ 1 h 22"/>
                    <a:gd name="T106" fmla="*/ 86 w 228"/>
                    <a:gd name="T107" fmla="*/ 1 h 22"/>
                    <a:gd name="T108" fmla="*/ 82 w 228"/>
                    <a:gd name="T109" fmla="*/ 1 h 22"/>
                    <a:gd name="T110" fmla="*/ 79 w 228"/>
                    <a:gd name="T111" fmla="*/ 1 h 22"/>
                    <a:gd name="T112" fmla="*/ 75 w 228"/>
                    <a:gd name="T113" fmla="*/ 1 h 22"/>
                    <a:gd name="T114" fmla="*/ 68 w 228"/>
                    <a:gd name="T115" fmla="*/ 1 h 2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28"/>
                    <a:gd name="T175" fmla="*/ 0 h 22"/>
                    <a:gd name="T176" fmla="*/ 228 w 228"/>
                    <a:gd name="T177" fmla="*/ 22 h 2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28" h="22">
                      <a:moveTo>
                        <a:pt x="32" y="7"/>
                      </a:moveTo>
                      <a:lnTo>
                        <a:pt x="14" y="10"/>
                      </a:lnTo>
                      <a:lnTo>
                        <a:pt x="14" y="11"/>
                      </a:lnTo>
                      <a:lnTo>
                        <a:pt x="14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11" y="17"/>
                      </a:lnTo>
                      <a:lnTo>
                        <a:pt x="10" y="17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6" y="17"/>
                      </a:lnTo>
                      <a:lnTo>
                        <a:pt x="5" y="17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8"/>
                      </a:lnTo>
                      <a:lnTo>
                        <a:pt x="2" y="18"/>
                      </a:lnTo>
                      <a:lnTo>
                        <a:pt x="4" y="18"/>
                      </a:lnTo>
                      <a:lnTo>
                        <a:pt x="4" y="19"/>
                      </a:lnTo>
                      <a:lnTo>
                        <a:pt x="5" y="19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2" y="22"/>
                      </a:lnTo>
                      <a:lnTo>
                        <a:pt x="6" y="22"/>
                      </a:lnTo>
                      <a:lnTo>
                        <a:pt x="10" y="22"/>
                      </a:lnTo>
                      <a:lnTo>
                        <a:pt x="14" y="22"/>
                      </a:lnTo>
                      <a:lnTo>
                        <a:pt x="20" y="22"/>
                      </a:lnTo>
                      <a:lnTo>
                        <a:pt x="26" y="22"/>
                      </a:lnTo>
                      <a:lnTo>
                        <a:pt x="32" y="22"/>
                      </a:lnTo>
                      <a:lnTo>
                        <a:pt x="39" y="22"/>
                      </a:lnTo>
                      <a:lnTo>
                        <a:pt x="47" y="22"/>
                      </a:lnTo>
                      <a:lnTo>
                        <a:pt x="55" y="22"/>
                      </a:lnTo>
                      <a:lnTo>
                        <a:pt x="64" y="22"/>
                      </a:lnTo>
                      <a:lnTo>
                        <a:pt x="74" y="22"/>
                      </a:lnTo>
                      <a:lnTo>
                        <a:pt x="82" y="22"/>
                      </a:lnTo>
                      <a:lnTo>
                        <a:pt x="92" y="22"/>
                      </a:lnTo>
                      <a:lnTo>
                        <a:pt x="101" y="22"/>
                      </a:lnTo>
                      <a:lnTo>
                        <a:pt x="111" y="22"/>
                      </a:lnTo>
                      <a:lnTo>
                        <a:pt x="120" y="22"/>
                      </a:lnTo>
                      <a:lnTo>
                        <a:pt x="129" y="22"/>
                      </a:lnTo>
                      <a:lnTo>
                        <a:pt x="138" y="22"/>
                      </a:lnTo>
                      <a:lnTo>
                        <a:pt x="147" y="22"/>
                      </a:lnTo>
                      <a:lnTo>
                        <a:pt x="155" y="22"/>
                      </a:lnTo>
                      <a:lnTo>
                        <a:pt x="163" y="22"/>
                      </a:lnTo>
                      <a:lnTo>
                        <a:pt x="171" y="22"/>
                      </a:lnTo>
                      <a:lnTo>
                        <a:pt x="177" y="22"/>
                      </a:lnTo>
                      <a:lnTo>
                        <a:pt x="183" y="22"/>
                      </a:lnTo>
                      <a:lnTo>
                        <a:pt x="189" y="22"/>
                      </a:lnTo>
                      <a:lnTo>
                        <a:pt x="193" y="22"/>
                      </a:lnTo>
                      <a:lnTo>
                        <a:pt x="196" y="22"/>
                      </a:lnTo>
                      <a:lnTo>
                        <a:pt x="199" y="22"/>
                      </a:lnTo>
                      <a:lnTo>
                        <a:pt x="201" y="22"/>
                      </a:lnTo>
                      <a:lnTo>
                        <a:pt x="228" y="22"/>
                      </a:lnTo>
                      <a:lnTo>
                        <a:pt x="227" y="22"/>
                      </a:lnTo>
                      <a:lnTo>
                        <a:pt x="227" y="21"/>
                      </a:lnTo>
                      <a:lnTo>
                        <a:pt x="227" y="19"/>
                      </a:lnTo>
                      <a:lnTo>
                        <a:pt x="226" y="19"/>
                      </a:lnTo>
                      <a:lnTo>
                        <a:pt x="227" y="18"/>
                      </a:lnTo>
                      <a:lnTo>
                        <a:pt x="227" y="17"/>
                      </a:lnTo>
                      <a:lnTo>
                        <a:pt x="226" y="17"/>
                      </a:lnTo>
                      <a:lnTo>
                        <a:pt x="226" y="16"/>
                      </a:lnTo>
                      <a:lnTo>
                        <a:pt x="226" y="15"/>
                      </a:lnTo>
                      <a:lnTo>
                        <a:pt x="225" y="15"/>
                      </a:lnTo>
                      <a:lnTo>
                        <a:pt x="225" y="14"/>
                      </a:lnTo>
                      <a:lnTo>
                        <a:pt x="225" y="13"/>
                      </a:lnTo>
                      <a:lnTo>
                        <a:pt x="223" y="13"/>
                      </a:lnTo>
                      <a:lnTo>
                        <a:pt x="222" y="13"/>
                      </a:lnTo>
                      <a:lnTo>
                        <a:pt x="222" y="12"/>
                      </a:lnTo>
                      <a:lnTo>
                        <a:pt x="221" y="12"/>
                      </a:lnTo>
                      <a:lnTo>
                        <a:pt x="220" y="12"/>
                      </a:lnTo>
                      <a:lnTo>
                        <a:pt x="219" y="12"/>
                      </a:lnTo>
                      <a:lnTo>
                        <a:pt x="217" y="11"/>
                      </a:lnTo>
                      <a:lnTo>
                        <a:pt x="216" y="11"/>
                      </a:lnTo>
                      <a:lnTo>
                        <a:pt x="215" y="11"/>
                      </a:lnTo>
                      <a:lnTo>
                        <a:pt x="215" y="10"/>
                      </a:lnTo>
                      <a:lnTo>
                        <a:pt x="214" y="10"/>
                      </a:lnTo>
                      <a:lnTo>
                        <a:pt x="214" y="9"/>
                      </a:lnTo>
                      <a:lnTo>
                        <a:pt x="212" y="9"/>
                      </a:lnTo>
                      <a:lnTo>
                        <a:pt x="211" y="9"/>
                      </a:lnTo>
                      <a:lnTo>
                        <a:pt x="211" y="8"/>
                      </a:lnTo>
                      <a:lnTo>
                        <a:pt x="210" y="8"/>
                      </a:lnTo>
                      <a:lnTo>
                        <a:pt x="209" y="8"/>
                      </a:lnTo>
                      <a:lnTo>
                        <a:pt x="209" y="7"/>
                      </a:lnTo>
                      <a:lnTo>
                        <a:pt x="208" y="6"/>
                      </a:lnTo>
                      <a:lnTo>
                        <a:pt x="208" y="4"/>
                      </a:lnTo>
                      <a:lnTo>
                        <a:pt x="206" y="4"/>
                      </a:lnTo>
                      <a:lnTo>
                        <a:pt x="206" y="3"/>
                      </a:lnTo>
                      <a:lnTo>
                        <a:pt x="205" y="3"/>
                      </a:lnTo>
                      <a:lnTo>
                        <a:pt x="204" y="3"/>
                      </a:lnTo>
                      <a:lnTo>
                        <a:pt x="204" y="2"/>
                      </a:lnTo>
                      <a:lnTo>
                        <a:pt x="203" y="2"/>
                      </a:lnTo>
                      <a:lnTo>
                        <a:pt x="200" y="1"/>
                      </a:lnTo>
                      <a:lnTo>
                        <a:pt x="198" y="1"/>
                      </a:lnTo>
                      <a:lnTo>
                        <a:pt x="195" y="0"/>
                      </a:lnTo>
                      <a:lnTo>
                        <a:pt x="195" y="1"/>
                      </a:lnTo>
                      <a:lnTo>
                        <a:pt x="192" y="1"/>
                      </a:lnTo>
                      <a:lnTo>
                        <a:pt x="189" y="1"/>
                      </a:lnTo>
                      <a:lnTo>
                        <a:pt x="185" y="3"/>
                      </a:lnTo>
                      <a:lnTo>
                        <a:pt x="173" y="2"/>
                      </a:lnTo>
                      <a:lnTo>
                        <a:pt x="171" y="2"/>
                      </a:lnTo>
                      <a:lnTo>
                        <a:pt x="169" y="2"/>
                      </a:lnTo>
                      <a:lnTo>
                        <a:pt x="165" y="1"/>
                      </a:lnTo>
                      <a:lnTo>
                        <a:pt x="162" y="1"/>
                      </a:lnTo>
                      <a:lnTo>
                        <a:pt x="160" y="1"/>
                      </a:lnTo>
                      <a:lnTo>
                        <a:pt x="160" y="2"/>
                      </a:lnTo>
                      <a:lnTo>
                        <a:pt x="158" y="2"/>
                      </a:lnTo>
                      <a:lnTo>
                        <a:pt x="157" y="2"/>
                      </a:lnTo>
                      <a:lnTo>
                        <a:pt x="156" y="2"/>
                      </a:lnTo>
                      <a:lnTo>
                        <a:pt x="155" y="2"/>
                      </a:lnTo>
                      <a:lnTo>
                        <a:pt x="154" y="2"/>
                      </a:lnTo>
                      <a:lnTo>
                        <a:pt x="152" y="2"/>
                      </a:lnTo>
                      <a:lnTo>
                        <a:pt x="147" y="2"/>
                      </a:lnTo>
                      <a:lnTo>
                        <a:pt x="146" y="2"/>
                      </a:lnTo>
                      <a:lnTo>
                        <a:pt x="145" y="2"/>
                      </a:lnTo>
                      <a:lnTo>
                        <a:pt x="144" y="2"/>
                      </a:lnTo>
                      <a:lnTo>
                        <a:pt x="142" y="2"/>
                      </a:lnTo>
                      <a:lnTo>
                        <a:pt x="141" y="2"/>
                      </a:lnTo>
                      <a:lnTo>
                        <a:pt x="140" y="2"/>
                      </a:lnTo>
                      <a:lnTo>
                        <a:pt x="139" y="2"/>
                      </a:lnTo>
                      <a:lnTo>
                        <a:pt x="138" y="2"/>
                      </a:lnTo>
                      <a:lnTo>
                        <a:pt x="136" y="2"/>
                      </a:lnTo>
                      <a:lnTo>
                        <a:pt x="135" y="2"/>
                      </a:lnTo>
                      <a:lnTo>
                        <a:pt x="134" y="2"/>
                      </a:lnTo>
                      <a:lnTo>
                        <a:pt x="134" y="1"/>
                      </a:lnTo>
                      <a:lnTo>
                        <a:pt x="133" y="1"/>
                      </a:lnTo>
                      <a:lnTo>
                        <a:pt x="129" y="1"/>
                      </a:lnTo>
                      <a:lnTo>
                        <a:pt x="118" y="1"/>
                      </a:lnTo>
                      <a:lnTo>
                        <a:pt x="117" y="1"/>
                      </a:lnTo>
                      <a:lnTo>
                        <a:pt x="115" y="1"/>
                      </a:lnTo>
                      <a:lnTo>
                        <a:pt x="114" y="1"/>
                      </a:lnTo>
                      <a:lnTo>
                        <a:pt x="113" y="1"/>
                      </a:lnTo>
                      <a:lnTo>
                        <a:pt x="112" y="1"/>
                      </a:lnTo>
                      <a:lnTo>
                        <a:pt x="111" y="1"/>
                      </a:lnTo>
                      <a:lnTo>
                        <a:pt x="109" y="1"/>
                      </a:lnTo>
                      <a:lnTo>
                        <a:pt x="108" y="1"/>
                      </a:lnTo>
                      <a:lnTo>
                        <a:pt x="108" y="0"/>
                      </a:lnTo>
                      <a:lnTo>
                        <a:pt x="107" y="0"/>
                      </a:lnTo>
                      <a:lnTo>
                        <a:pt x="106" y="0"/>
                      </a:lnTo>
                      <a:lnTo>
                        <a:pt x="104" y="0"/>
                      </a:lnTo>
                      <a:lnTo>
                        <a:pt x="103" y="0"/>
                      </a:lnTo>
                      <a:lnTo>
                        <a:pt x="102" y="0"/>
                      </a:lnTo>
                      <a:lnTo>
                        <a:pt x="101" y="0"/>
                      </a:lnTo>
                      <a:lnTo>
                        <a:pt x="99" y="0"/>
                      </a:lnTo>
                      <a:lnTo>
                        <a:pt x="98" y="0"/>
                      </a:lnTo>
                      <a:lnTo>
                        <a:pt x="97" y="0"/>
                      </a:lnTo>
                      <a:lnTo>
                        <a:pt x="96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2" y="0"/>
                      </a:lnTo>
                      <a:lnTo>
                        <a:pt x="91" y="0"/>
                      </a:lnTo>
                      <a:lnTo>
                        <a:pt x="90" y="1"/>
                      </a:lnTo>
                      <a:lnTo>
                        <a:pt x="88" y="1"/>
                      </a:lnTo>
                      <a:lnTo>
                        <a:pt x="87" y="1"/>
                      </a:lnTo>
                      <a:lnTo>
                        <a:pt x="86" y="1"/>
                      </a:lnTo>
                      <a:lnTo>
                        <a:pt x="85" y="1"/>
                      </a:lnTo>
                      <a:lnTo>
                        <a:pt x="84" y="1"/>
                      </a:lnTo>
                      <a:lnTo>
                        <a:pt x="82" y="1"/>
                      </a:lnTo>
                      <a:lnTo>
                        <a:pt x="81" y="1"/>
                      </a:lnTo>
                      <a:lnTo>
                        <a:pt x="80" y="1"/>
                      </a:lnTo>
                      <a:lnTo>
                        <a:pt x="79" y="1"/>
                      </a:lnTo>
                      <a:lnTo>
                        <a:pt x="77" y="1"/>
                      </a:lnTo>
                      <a:lnTo>
                        <a:pt x="76" y="1"/>
                      </a:lnTo>
                      <a:lnTo>
                        <a:pt x="75" y="1"/>
                      </a:lnTo>
                      <a:lnTo>
                        <a:pt x="74" y="1"/>
                      </a:lnTo>
                      <a:lnTo>
                        <a:pt x="71" y="1"/>
                      </a:lnTo>
                      <a:lnTo>
                        <a:pt x="68" y="1"/>
                      </a:lnTo>
                      <a:lnTo>
                        <a:pt x="32" y="7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66" name="Freeform 52"/>
                <p:cNvSpPr>
                  <a:spLocks/>
                </p:cNvSpPr>
                <p:nvPr/>
              </p:nvSpPr>
              <p:spPr bwMode="auto">
                <a:xfrm>
                  <a:off x="3573" y="2575"/>
                  <a:ext cx="230" cy="8"/>
                </a:xfrm>
                <a:custGeom>
                  <a:avLst/>
                  <a:gdLst>
                    <a:gd name="T0" fmla="*/ 10 w 230"/>
                    <a:gd name="T1" fmla="*/ 11 h 16"/>
                    <a:gd name="T2" fmla="*/ 10 w 230"/>
                    <a:gd name="T3" fmla="*/ 12 h 16"/>
                    <a:gd name="T4" fmla="*/ 6 w 230"/>
                    <a:gd name="T5" fmla="*/ 12 h 16"/>
                    <a:gd name="T6" fmla="*/ 2 w 230"/>
                    <a:gd name="T7" fmla="*/ 12 h 16"/>
                    <a:gd name="T8" fmla="*/ 2 w 230"/>
                    <a:gd name="T9" fmla="*/ 13 h 16"/>
                    <a:gd name="T10" fmla="*/ 5 w 230"/>
                    <a:gd name="T11" fmla="*/ 15 h 16"/>
                    <a:gd name="T12" fmla="*/ 1 w 230"/>
                    <a:gd name="T13" fmla="*/ 15 h 16"/>
                    <a:gd name="T14" fmla="*/ 1 w 230"/>
                    <a:gd name="T15" fmla="*/ 16 h 16"/>
                    <a:gd name="T16" fmla="*/ 228 w 230"/>
                    <a:gd name="T17" fmla="*/ 16 h 16"/>
                    <a:gd name="T18" fmla="*/ 227 w 230"/>
                    <a:gd name="T19" fmla="*/ 13 h 16"/>
                    <a:gd name="T20" fmla="*/ 226 w 230"/>
                    <a:gd name="T21" fmla="*/ 13 h 16"/>
                    <a:gd name="T22" fmla="*/ 226 w 230"/>
                    <a:gd name="T23" fmla="*/ 11 h 16"/>
                    <a:gd name="T24" fmla="*/ 225 w 230"/>
                    <a:gd name="T25" fmla="*/ 9 h 16"/>
                    <a:gd name="T26" fmla="*/ 225 w 230"/>
                    <a:gd name="T27" fmla="*/ 8 h 16"/>
                    <a:gd name="T28" fmla="*/ 221 w 230"/>
                    <a:gd name="T29" fmla="*/ 8 h 16"/>
                    <a:gd name="T30" fmla="*/ 215 w 230"/>
                    <a:gd name="T31" fmla="*/ 6 h 16"/>
                    <a:gd name="T32" fmla="*/ 212 w 230"/>
                    <a:gd name="T33" fmla="*/ 5 h 16"/>
                    <a:gd name="T34" fmla="*/ 209 w 230"/>
                    <a:gd name="T35" fmla="*/ 4 h 16"/>
                    <a:gd name="T36" fmla="*/ 208 w 230"/>
                    <a:gd name="T37" fmla="*/ 2 h 16"/>
                    <a:gd name="T38" fmla="*/ 204 w 230"/>
                    <a:gd name="T39" fmla="*/ 1 h 16"/>
                    <a:gd name="T40" fmla="*/ 196 w 230"/>
                    <a:gd name="T41" fmla="*/ 0 h 16"/>
                    <a:gd name="T42" fmla="*/ 190 w 230"/>
                    <a:gd name="T43" fmla="*/ 1 h 16"/>
                    <a:gd name="T44" fmla="*/ 171 w 230"/>
                    <a:gd name="T45" fmla="*/ 2 h 16"/>
                    <a:gd name="T46" fmla="*/ 161 w 230"/>
                    <a:gd name="T47" fmla="*/ 1 h 16"/>
                    <a:gd name="T48" fmla="*/ 158 w 230"/>
                    <a:gd name="T49" fmla="*/ 2 h 16"/>
                    <a:gd name="T50" fmla="*/ 146 w 230"/>
                    <a:gd name="T51" fmla="*/ 2 h 16"/>
                    <a:gd name="T52" fmla="*/ 142 w 230"/>
                    <a:gd name="T53" fmla="*/ 2 h 16"/>
                    <a:gd name="T54" fmla="*/ 139 w 230"/>
                    <a:gd name="T55" fmla="*/ 2 h 16"/>
                    <a:gd name="T56" fmla="*/ 136 w 230"/>
                    <a:gd name="T57" fmla="*/ 1 h 16"/>
                    <a:gd name="T58" fmla="*/ 133 w 230"/>
                    <a:gd name="T59" fmla="*/ 1 h 16"/>
                    <a:gd name="T60" fmla="*/ 117 w 230"/>
                    <a:gd name="T61" fmla="*/ 1 h 16"/>
                    <a:gd name="T62" fmla="*/ 113 w 230"/>
                    <a:gd name="T63" fmla="*/ 1 h 16"/>
                    <a:gd name="T64" fmla="*/ 109 w 230"/>
                    <a:gd name="T65" fmla="*/ 1 h 16"/>
                    <a:gd name="T66" fmla="*/ 106 w 230"/>
                    <a:gd name="T67" fmla="*/ 1 h 16"/>
                    <a:gd name="T68" fmla="*/ 102 w 230"/>
                    <a:gd name="T69" fmla="*/ 1 h 16"/>
                    <a:gd name="T70" fmla="*/ 97 w 230"/>
                    <a:gd name="T71" fmla="*/ 1 h 16"/>
                    <a:gd name="T72" fmla="*/ 93 w 230"/>
                    <a:gd name="T73" fmla="*/ 1 h 16"/>
                    <a:gd name="T74" fmla="*/ 90 w 230"/>
                    <a:gd name="T75" fmla="*/ 1 h 16"/>
                    <a:gd name="T76" fmla="*/ 85 w 230"/>
                    <a:gd name="T77" fmla="*/ 1 h 16"/>
                    <a:gd name="T78" fmla="*/ 81 w 230"/>
                    <a:gd name="T79" fmla="*/ 1 h 16"/>
                    <a:gd name="T80" fmla="*/ 77 w 230"/>
                    <a:gd name="T81" fmla="*/ 1 h 16"/>
                    <a:gd name="T82" fmla="*/ 74 w 230"/>
                    <a:gd name="T83" fmla="*/ 1 h 16"/>
                    <a:gd name="T84" fmla="*/ 65 w 230"/>
                    <a:gd name="T85" fmla="*/ 1 h 1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30"/>
                    <a:gd name="T130" fmla="*/ 0 h 16"/>
                    <a:gd name="T131" fmla="*/ 230 w 230"/>
                    <a:gd name="T132" fmla="*/ 16 h 1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30" h="16">
                      <a:moveTo>
                        <a:pt x="7" y="11"/>
                      </a:moveTo>
                      <a:lnTo>
                        <a:pt x="9" y="11"/>
                      </a:lnTo>
                      <a:lnTo>
                        <a:pt x="10" y="11"/>
                      </a:lnTo>
                      <a:lnTo>
                        <a:pt x="10" y="12"/>
                      </a:lnTo>
                      <a:lnTo>
                        <a:pt x="11" y="12"/>
                      </a:lnTo>
                      <a:lnTo>
                        <a:pt x="10" y="12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6" y="12"/>
                      </a:lnTo>
                      <a:lnTo>
                        <a:pt x="5" y="12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2" y="13"/>
                      </a:lnTo>
                      <a:lnTo>
                        <a:pt x="4" y="13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25" y="16"/>
                      </a:lnTo>
                      <a:lnTo>
                        <a:pt x="230" y="16"/>
                      </a:lnTo>
                      <a:lnTo>
                        <a:pt x="228" y="16"/>
                      </a:lnTo>
                      <a:lnTo>
                        <a:pt x="227" y="16"/>
                      </a:lnTo>
                      <a:lnTo>
                        <a:pt x="227" y="15"/>
                      </a:lnTo>
                      <a:lnTo>
                        <a:pt x="227" y="13"/>
                      </a:lnTo>
                      <a:lnTo>
                        <a:pt x="226" y="13"/>
                      </a:lnTo>
                      <a:lnTo>
                        <a:pt x="227" y="13"/>
                      </a:lnTo>
                      <a:lnTo>
                        <a:pt x="226" y="13"/>
                      </a:lnTo>
                      <a:lnTo>
                        <a:pt x="227" y="13"/>
                      </a:lnTo>
                      <a:lnTo>
                        <a:pt x="227" y="12"/>
                      </a:lnTo>
                      <a:lnTo>
                        <a:pt x="226" y="11"/>
                      </a:lnTo>
                      <a:lnTo>
                        <a:pt x="226" y="10"/>
                      </a:lnTo>
                      <a:lnTo>
                        <a:pt x="225" y="10"/>
                      </a:lnTo>
                      <a:lnTo>
                        <a:pt x="225" y="9"/>
                      </a:lnTo>
                      <a:lnTo>
                        <a:pt x="226" y="9"/>
                      </a:lnTo>
                      <a:lnTo>
                        <a:pt x="225" y="9"/>
                      </a:lnTo>
                      <a:lnTo>
                        <a:pt x="225" y="8"/>
                      </a:lnTo>
                      <a:lnTo>
                        <a:pt x="223" y="8"/>
                      </a:lnTo>
                      <a:lnTo>
                        <a:pt x="222" y="8"/>
                      </a:lnTo>
                      <a:lnTo>
                        <a:pt x="221" y="8"/>
                      </a:lnTo>
                      <a:lnTo>
                        <a:pt x="216" y="7"/>
                      </a:lnTo>
                      <a:lnTo>
                        <a:pt x="215" y="7"/>
                      </a:lnTo>
                      <a:lnTo>
                        <a:pt x="215" y="6"/>
                      </a:lnTo>
                      <a:lnTo>
                        <a:pt x="214" y="6"/>
                      </a:lnTo>
                      <a:lnTo>
                        <a:pt x="214" y="5"/>
                      </a:lnTo>
                      <a:lnTo>
                        <a:pt x="212" y="5"/>
                      </a:lnTo>
                      <a:lnTo>
                        <a:pt x="211" y="5"/>
                      </a:lnTo>
                      <a:lnTo>
                        <a:pt x="210" y="5"/>
                      </a:lnTo>
                      <a:lnTo>
                        <a:pt x="209" y="4"/>
                      </a:lnTo>
                      <a:lnTo>
                        <a:pt x="209" y="3"/>
                      </a:lnTo>
                      <a:lnTo>
                        <a:pt x="208" y="3"/>
                      </a:lnTo>
                      <a:lnTo>
                        <a:pt x="208" y="2"/>
                      </a:lnTo>
                      <a:lnTo>
                        <a:pt x="206" y="2"/>
                      </a:lnTo>
                      <a:lnTo>
                        <a:pt x="205" y="2"/>
                      </a:lnTo>
                      <a:lnTo>
                        <a:pt x="204" y="1"/>
                      </a:lnTo>
                      <a:lnTo>
                        <a:pt x="201" y="1"/>
                      </a:lnTo>
                      <a:lnTo>
                        <a:pt x="199" y="0"/>
                      </a:lnTo>
                      <a:lnTo>
                        <a:pt x="196" y="0"/>
                      </a:lnTo>
                      <a:lnTo>
                        <a:pt x="195" y="1"/>
                      </a:lnTo>
                      <a:lnTo>
                        <a:pt x="193" y="1"/>
                      </a:lnTo>
                      <a:lnTo>
                        <a:pt x="190" y="1"/>
                      </a:lnTo>
                      <a:lnTo>
                        <a:pt x="187" y="3"/>
                      </a:lnTo>
                      <a:lnTo>
                        <a:pt x="173" y="2"/>
                      </a:lnTo>
                      <a:lnTo>
                        <a:pt x="171" y="2"/>
                      </a:lnTo>
                      <a:lnTo>
                        <a:pt x="169" y="2"/>
                      </a:lnTo>
                      <a:lnTo>
                        <a:pt x="165" y="1"/>
                      </a:lnTo>
                      <a:lnTo>
                        <a:pt x="161" y="1"/>
                      </a:lnTo>
                      <a:lnTo>
                        <a:pt x="160" y="1"/>
                      </a:lnTo>
                      <a:lnTo>
                        <a:pt x="158" y="1"/>
                      </a:lnTo>
                      <a:lnTo>
                        <a:pt x="158" y="2"/>
                      </a:lnTo>
                      <a:lnTo>
                        <a:pt x="151" y="2"/>
                      </a:lnTo>
                      <a:lnTo>
                        <a:pt x="147" y="2"/>
                      </a:lnTo>
                      <a:lnTo>
                        <a:pt x="146" y="2"/>
                      </a:lnTo>
                      <a:lnTo>
                        <a:pt x="145" y="2"/>
                      </a:lnTo>
                      <a:lnTo>
                        <a:pt x="144" y="2"/>
                      </a:lnTo>
                      <a:lnTo>
                        <a:pt x="142" y="2"/>
                      </a:lnTo>
                      <a:lnTo>
                        <a:pt x="141" y="2"/>
                      </a:lnTo>
                      <a:lnTo>
                        <a:pt x="140" y="2"/>
                      </a:lnTo>
                      <a:lnTo>
                        <a:pt x="139" y="2"/>
                      </a:lnTo>
                      <a:lnTo>
                        <a:pt x="138" y="2"/>
                      </a:lnTo>
                      <a:lnTo>
                        <a:pt x="138" y="1"/>
                      </a:lnTo>
                      <a:lnTo>
                        <a:pt x="136" y="1"/>
                      </a:lnTo>
                      <a:lnTo>
                        <a:pt x="135" y="1"/>
                      </a:lnTo>
                      <a:lnTo>
                        <a:pt x="134" y="1"/>
                      </a:lnTo>
                      <a:lnTo>
                        <a:pt x="133" y="1"/>
                      </a:lnTo>
                      <a:lnTo>
                        <a:pt x="128" y="1"/>
                      </a:lnTo>
                      <a:lnTo>
                        <a:pt x="118" y="1"/>
                      </a:lnTo>
                      <a:lnTo>
                        <a:pt x="117" y="1"/>
                      </a:lnTo>
                      <a:lnTo>
                        <a:pt x="115" y="1"/>
                      </a:lnTo>
                      <a:lnTo>
                        <a:pt x="114" y="1"/>
                      </a:lnTo>
                      <a:lnTo>
                        <a:pt x="113" y="1"/>
                      </a:lnTo>
                      <a:lnTo>
                        <a:pt x="112" y="1"/>
                      </a:lnTo>
                      <a:lnTo>
                        <a:pt x="111" y="1"/>
                      </a:lnTo>
                      <a:lnTo>
                        <a:pt x="109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6" y="1"/>
                      </a:lnTo>
                      <a:lnTo>
                        <a:pt x="104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1" y="1"/>
                      </a:lnTo>
                      <a:lnTo>
                        <a:pt x="99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5" y="1"/>
                      </a:lnTo>
                      <a:lnTo>
                        <a:pt x="93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90" y="1"/>
                      </a:lnTo>
                      <a:lnTo>
                        <a:pt x="87" y="1"/>
                      </a:lnTo>
                      <a:lnTo>
                        <a:pt x="86" y="1"/>
                      </a:lnTo>
                      <a:lnTo>
                        <a:pt x="85" y="1"/>
                      </a:lnTo>
                      <a:lnTo>
                        <a:pt x="84" y="1"/>
                      </a:lnTo>
                      <a:lnTo>
                        <a:pt x="82" y="1"/>
                      </a:lnTo>
                      <a:lnTo>
                        <a:pt x="81" y="1"/>
                      </a:lnTo>
                      <a:lnTo>
                        <a:pt x="80" y="1"/>
                      </a:lnTo>
                      <a:lnTo>
                        <a:pt x="79" y="1"/>
                      </a:lnTo>
                      <a:lnTo>
                        <a:pt x="77" y="1"/>
                      </a:lnTo>
                      <a:lnTo>
                        <a:pt x="76" y="1"/>
                      </a:lnTo>
                      <a:lnTo>
                        <a:pt x="75" y="1"/>
                      </a:lnTo>
                      <a:lnTo>
                        <a:pt x="74" y="1"/>
                      </a:lnTo>
                      <a:lnTo>
                        <a:pt x="70" y="1"/>
                      </a:lnTo>
                      <a:lnTo>
                        <a:pt x="69" y="1"/>
                      </a:lnTo>
                      <a:lnTo>
                        <a:pt x="65" y="1"/>
                      </a:lnTo>
                      <a:lnTo>
                        <a:pt x="25" y="7"/>
                      </a:lnTo>
                      <a:lnTo>
                        <a:pt x="7" y="1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67" name="Freeform 53"/>
                <p:cNvSpPr>
                  <a:spLocks/>
                </p:cNvSpPr>
                <p:nvPr/>
              </p:nvSpPr>
              <p:spPr bwMode="auto">
                <a:xfrm>
                  <a:off x="3607" y="2543"/>
                  <a:ext cx="58" cy="21"/>
                </a:xfrm>
                <a:custGeom>
                  <a:avLst/>
                  <a:gdLst>
                    <a:gd name="T0" fmla="*/ 29 w 58"/>
                    <a:gd name="T1" fmla="*/ 10 h 42"/>
                    <a:gd name="T2" fmla="*/ 30 w 58"/>
                    <a:gd name="T3" fmla="*/ 14 h 42"/>
                    <a:gd name="T4" fmla="*/ 32 w 58"/>
                    <a:gd name="T5" fmla="*/ 17 h 42"/>
                    <a:gd name="T6" fmla="*/ 32 w 58"/>
                    <a:gd name="T7" fmla="*/ 20 h 42"/>
                    <a:gd name="T8" fmla="*/ 36 w 58"/>
                    <a:gd name="T9" fmla="*/ 21 h 42"/>
                    <a:gd name="T10" fmla="*/ 37 w 58"/>
                    <a:gd name="T11" fmla="*/ 22 h 42"/>
                    <a:gd name="T12" fmla="*/ 41 w 58"/>
                    <a:gd name="T13" fmla="*/ 23 h 42"/>
                    <a:gd name="T14" fmla="*/ 42 w 58"/>
                    <a:gd name="T15" fmla="*/ 24 h 42"/>
                    <a:gd name="T16" fmla="*/ 47 w 58"/>
                    <a:gd name="T17" fmla="*/ 24 h 42"/>
                    <a:gd name="T18" fmla="*/ 51 w 58"/>
                    <a:gd name="T19" fmla="*/ 24 h 42"/>
                    <a:gd name="T20" fmla="*/ 56 w 58"/>
                    <a:gd name="T21" fmla="*/ 25 h 42"/>
                    <a:gd name="T22" fmla="*/ 57 w 58"/>
                    <a:gd name="T23" fmla="*/ 26 h 42"/>
                    <a:gd name="T24" fmla="*/ 52 w 58"/>
                    <a:gd name="T25" fmla="*/ 26 h 42"/>
                    <a:gd name="T26" fmla="*/ 47 w 58"/>
                    <a:gd name="T27" fmla="*/ 26 h 42"/>
                    <a:gd name="T28" fmla="*/ 42 w 58"/>
                    <a:gd name="T29" fmla="*/ 26 h 42"/>
                    <a:gd name="T30" fmla="*/ 37 w 58"/>
                    <a:gd name="T31" fmla="*/ 26 h 42"/>
                    <a:gd name="T32" fmla="*/ 35 w 58"/>
                    <a:gd name="T33" fmla="*/ 28 h 42"/>
                    <a:gd name="T34" fmla="*/ 40 w 58"/>
                    <a:gd name="T35" fmla="*/ 28 h 42"/>
                    <a:gd name="T36" fmla="*/ 42 w 58"/>
                    <a:gd name="T37" fmla="*/ 30 h 42"/>
                    <a:gd name="T38" fmla="*/ 37 w 58"/>
                    <a:gd name="T39" fmla="*/ 30 h 42"/>
                    <a:gd name="T40" fmla="*/ 32 w 58"/>
                    <a:gd name="T41" fmla="*/ 30 h 42"/>
                    <a:gd name="T42" fmla="*/ 27 w 58"/>
                    <a:gd name="T43" fmla="*/ 30 h 42"/>
                    <a:gd name="T44" fmla="*/ 24 w 58"/>
                    <a:gd name="T45" fmla="*/ 31 h 42"/>
                    <a:gd name="T46" fmla="*/ 24 w 58"/>
                    <a:gd name="T47" fmla="*/ 35 h 42"/>
                    <a:gd name="T48" fmla="*/ 25 w 58"/>
                    <a:gd name="T49" fmla="*/ 36 h 42"/>
                    <a:gd name="T50" fmla="*/ 30 w 58"/>
                    <a:gd name="T51" fmla="*/ 36 h 42"/>
                    <a:gd name="T52" fmla="*/ 31 w 58"/>
                    <a:gd name="T53" fmla="*/ 32 h 42"/>
                    <a:gd name="T54" fmla="*/ 34 w 58"/>
                    <a:gd name="T55" fmla="*/ 36 h 42"/>
                    <a:gd name="T56" fmla="*/ 30 w 58"/>
                    <a:gd name="T57" fmla="*/ 37 h 42"/>
                    <a:gd name="T58" fmla="*/ 26 w 58"/>
                    <a:gd name="T59" fmla="*/ 38 h 42"/>
                    <a:gd name="T60" fmla="*/ 23 w 58"/>
                    <a:gd name="T61" fmla="*/ 37 h 42"/>
                    <a:gd name="T62" fmla="*/ 19 w 58"/>
                    <a:gd name="T63" fmla="*/ 38 h 42"/>
                    <a:gd name="T64" fmla="*/ 23 w 58"/>
                    <a:gd name="T65" fmla="*/ 40 h 42"/>
                    <a:gd name="T66" fmla="*/ 20 w 58"/>
                    <a:gd name="T67" fmla="*/ 42 h 42"/>
                    <a:gd name="T68" fmla="*/ 18 w 58"/>
                    <a:gd name="T69" fmla="*/ 40 h 42"/>
                    <a:gd name="T70" fmla="*/ 15 w 58"/>
                    <a:gd name="T71" fmla="*/ 38 h 42"/>
                    <a:gd name="T72" fmla="*/ 11 w 58"/>
                    <a:gd name="T73" fmla="*/ 37 h 42"/>
                    <a:gd name="T74" fmla="*/ 7 w 58"/>
                    <a:gd name="T75" fmla="*/ 32 h 42"/>
                    <a:gd name="T76" fmla="*/ 4 w 58"/>
                    <a:gd name="T77" fmla="*/ 28 h 42"/>
                    <a:gd name="T78" fmla="*/ 3 w 58"/>
                    <a:gd name="T79" fmla="*/ 25 h 42"/>
                    <a:gd name="T80" fmla="*/ 2 w 58"/>
                    <a:gd name="T81" fmla="*/ 20 h 42"/>
                    <a:gd name="T82" fmla="*/ 0 w 58"/>
                    <a:gd name="T83" fmla="*/ 15 h 42"/>
                    <a:gd name="T84" fmla="*/ 0 w 58"/>
                    <a:gd name="T85" fmla="*/ 11 h 42"/>
                    <a:gd name="T86" fmla="*/ 2 w 58"/>
                    <a:gd name="T87" fmla="*/ 8 h 42"/>
                    <a:gd name="T88" fmla="*/ 3 w 58"/>
                    <a:gd name="T89" fmla="*/ 5 h 42"/>
                    <a:gd name="T90" fmla="*/ 5 w 58"/>
                    <a:gd name="T91" fmla="*/ 2 h 42"/>
                    <a:gd name="T92" fmla="*/ 9 w 58"/>
                    <a:gd name="T93" fmla="*/ 0 h 42"/>
                    <a:gd name="T94" fmla="*/ 11 w 58"/>
                    <a:gd name="T95" fmla="*/ 2 h 42"/>
                    <a:gd name="T96" fmla="*/ 14 w 58"/>
                    <a:gd name="T97" fmla="*/ 5 h 42"/>
                    <a:gd name="T98" fmla="*/ 16 w 58"/>
                    <a:gd name="T99" fmla="*/ 7 h 42"/>
                    <a:gd name="T100" fmla="*/ 19 w 58"/>
                    <a:gd name="T101" fmla="*/ 9 h 42"/>
                    <a:gd name="T102" fmla="*/ 21 w 58"/>
                    <a:gd name="T103" fmla="*/ 7 h 42"/>
                    <a:gd name="T104" fmla="*/ 25 w 58"/>
                    <a:gd name="T105" fmla="*/ 6 h 4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8"/>
                    <a:gd name="T160" fmla="*/ 0 h 42"/>
                    <a:gd name="T161" fmla="*/ 58 w 58"/>
                    <a:gd name="T162" fmla="*/ 42 h 4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8" h="42">
                      <a:moveTo>
                        <a:pt x="27" y="7"/>
                      </a:moveTo>
                      <a:lnTo>
                        <a:pt x="27" y="8"/>
                      </a:lnTo>
                      <a:lnTo>
                        <a:pt x="29" y="9"/>
                      </a:lnTo>
                      <a:lnTo>
                        <a:pt x="29" y="10"/>
                      </a:lnTo>
                      <a:lnTo>
                        <a:pt x="29" y="11"/>
                      </a:lnTo>
                      <a:lnTo>
                        <a:pt x="29" y="12"/>
                      </a:lnTo>
                      <a:lnTo>
                        <a:pt x="30" y="13"/>
                      </a:lnTo>
                      <a:lnTo>
                        <a:pt x="30" y="14"/>
                      </a:lnTo>
                      <a:lnTo>
                        <a:pt x="30" y="15"/>
                      </a:lnTo>
                      <a:lnTo>
                        <a:pt x="31" y="16"/>
                      </a:lnTo>
                      <a:lnTo>
                        <a:pt x="32" y="16"/>
                      </a:lnTo>
                      <a:lnTo>
                        <a:pt x="32" y="17"/>
                      </a:lnTo>
                      <a:lnTo>
                        <a:pt x="34" y="17"/>
                      </a:lnTo>
                      <a:lnTo>
                        <a:pt x="34" y="18"/>
                      </a:lnTo>
                      <a:lnTo>
                        <a:pt x="32" y="18"/>
                      </a:lnTo>
                      <a:lnTo>
                        <a:pt x="32" y="20"/>
                      </a:lnTo>
                      <a:lnTo>
                        <a:pt x="34" y="20"/>
                      </a:lnTo>
                      <a:lnTo>
                        <a:pt x="34" y="21"/>
                      </a:lnTo>
                      <a:lnTo>
                        <a:pt x="35" y="21"/>
                      </a:lnTo>
                      <a:lnTo>
                        <a:pt x="36" y="21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7" y="23"/>
                      </a:lnTo>
                      <a:lnTo>
                        <a:pt x="37" y="22"/>
                      </a:lnTo>
                      <a:lnTo>
                        <a:pt x="38" y="22"/>
                      </a:lnTo>
                      <a:lnTo>
                        <a:pt x="40" y="22"/>
                      </a:lnTo>
                      <a:lnTo>
                        <a:pt x="41" y="22"/>
                      </a:lnTo>
                      <a:lnTo>
                        <a:pt x="41" y="23"/>
                      </a:lnTo>
                      <a:lnTo>
                        <a:pt x="40" y="23"/>
                      </a:lnTo>
                      <a:lnTo>
                        <a:pt x="40" y="24"/>
                      </a:lnTo>
                      <a:lnTo>
                        <a:pt x="41" y="24"/>
                      </a:lnTo>
                      <a:lnTo>
                        <a:pt x="42" y="24"/>
                      </a:lnTo>
                      <a:lnTo>
                        <a:pt x="43" y="24"/>
                      </a:lnTo>
                      <a:lnTo>
                        <a:pt x="45" y="24"/>
                      </a:lnTo>
                      <a:lnTo>
                        <a:pt x="46" y="24"/>
                      </a:lnTo>
                      <a:lnTo>
                        <a:pt x="47" y="24"/>
                      </a:lnTo>
                      <a:lnTo>
                        <a:pt x="48" y="23"/>
                      </a:lnTo>
                      <a:lnTo>
                        <a:pt x="48" y="24"/>
                      </a:lnTo>
                      <a:lnTo>
                        <a:pt x="50" y="24"/>
                      </a:lnTo>
                      <a:lnTo>
                        <a:pt x="51" y="24"/>
                      </a:lnTo>
                      <a:lnTo>
                        <a:pt x="52" y="24"/>
                      </a:lnTo>
                      <a:lnTo>
                        <a:pt x="53" y="25"/>
                      </a:lnTo>
                      <a:lnTo>
                        <a:pt x="54" y="25"/>
                      </a:lnTo>
                      <a:lnTo>
                        <a:pt x="56" y="25"/>
                      </a:lnTo>
                      <a:lnTo>
                        <a:pt x="57" y="25"/>
                      </a:lnTo>
                      <a:lnTo>
                        <a:pt x="57" y="26"/>
                      </a:lnTo>
                      <a:lnTo>
                        <a:pt x="58" y="26"/>
                      </a:lnTo>
                      <a:lnTo>
                        <a:pt x="57" y="26"/>
                      </a:lnTo>
                      <a:lnTo>
                        <a:pt x="56" y="26"/>
                      </a:lnTo>
                      <a:lnTo>
                        <a:pt x="54" y="26"/>
                      </a:lnTo>
                      <a:lnTo>
                        <a:pt x="53" y="26"/>
                      </a:lnTo>
                      <a:lnTo>
                        <a:pt x="52" y="26"/>
                      </a:lnTo>
                      <a:lnTo>
                        <a:pt x="51" y="26"/>
                      </a:lnTo>
                      <a:lnTo>
                        <a:pt x="50" y="26"/>
                      </a:lnTo>
                      <a:lnTo>
                        <a:pt x="48" y="26"/>
                      </a:lnTo>
                      <a:lnTo>
                        <a:pt x="47" y="26"/>
                      </a:lnTo>
                      <a:lnTo>
                        <a:pt x="46" y="26"/>
                      </a:lnTo>
                      <a:lnTo>
                        <a:pt x="45" y="26"/>
                      </a:lnTo>
                      <a:lnTo>
                        <a:pt x="43" y="26"/>
                      </a:lnTo>
                      <a:lnTo>
                        <a:pt x="42" y="26"/>
                      </a:lnTo>
                      <a:lnTo>
                        <a:pt x="41" y="26"/>
                      </a:lnTo>
                      <a:lnTo>
                        <a:pt x="40" y="26"/>
                      </a:lnTo>
                      <a:lnTo>
                        <a:pt x="38" y="26"/>
                      </a:lnTo>
                      <a:lnTo>
                        <a:pt x="37" y="26"/>
                      </a:lnTo>
                      <a:lnTo>
                        <a:pt x="36" y="26"/>
                      </a:lnTo>
                      <a:lnTo>
                        <a:pt x="36" y="27"/>
                      </a:lnTo>
                      <a:lnTo>
                        <a:pt x="35" y="27"/>
                      </a:lnTo>
                      <a:lnTo>
                        <a:pt x="35" y="28"/>
                      </a:lnTo>
                      <a:lnTo>
                        <a:pt x="36" y="28"/>
                      </a:lnTo>
                      <a:lnTo>
                        <a:pt x="37" y="28"/>
                      </a:lnTo>
                      <a:lnTo>
                        <a:pt x="38" y="28"/>
                      </a:lnTo>
                      <a:lnTo>
                        <a:pt x="40" y="28"/>
                      </a:lnTo>
                      <a:lnTo>
                        <a:pt x="40" y="29"/>
                      </a:lnTo>
                      <a:lnTo>
                        <a:pt x="41" y="29"/>
                      </a:lnTo>
                      <a:lnTo>
                        <a:pt x="42" y="29"/>
                      </a:lnTo>
                      <a:lnTo>
                        <a:pt x="42" y="30"/>
                      </a:lnTo>
                      <a:lnTo>
                        <a:pt x="41" y="30"/>
                      </a:lnTo>
                      <a:lnTo>
                        <a:pt x="40" y="30"/>
                      </a:lnTo>
                      <a:lnTo>
                        <a:pt x="38" y="30"/>
                      </a:lnTo>
                      <a:lnTo>
                        <a:pt x="37" y="30"/>
                      </a:lnTo>
                      <a:lnTo>
                        <a:pt x="36" y="30"/>
                      </a:lnTo>
                      <a:lnTo>
                        <a:pt x="35" y="30"/>
                      </a:lnTo>
                      <a:lnTo>
                        <a:pt x="34" y="30"/>
                      </a:lnTo>
                      <a:lnTo>
                        <a:pt x="32" y="30"/>
                      </a:lnTo>
                      <a:lnTo>
                        <a:pt x="31" y="30"/>
                      </a:lnTo>
                      <a:lnTo>
                        <a:pt x="30" y="30"/>
                      </a:lnTo>
                      <a:lnTo>
                        <a:pt x="29" y="30"/>
                      </a:lnTo>
                      <a:lnTo>
                        <a:pt x="27" y="30"/>
                      </a:lnTo>
                      <a:lnTo>
                        <a:pt x="26" y="30"/>
                      </a:lnTo>
                      <a:lnTo>
                        <a:pt x="25" y="30"/>
                      </a:lnTo>
                      <a:lnTo>
                        <a:pt x="25" y="31"/>
                      </a:lnTo>
                      <a:lnTo>
                        <a:pt x="24" y="31"/>
                      </a:lnTo>
                      <a:lnTo>
                        <a:pt x="23" y="32"/>
                      </a:lnTo>
                      <a:lnTo>
                        <a:pt x="23" y="33"/>
                      </a:lnTo>
                      <a:lnTo>
                        <a:pt x="24" y="33"/>
                      </a:lnTo>
                      <a:lnTo>
                        <a:pt x="24" y="35"/>
                      </a:lnTo>
                      <a:lnTo>
                        <a:pt x="23" y="35"/>
                      </a:lnTo>
                      <a:lnTo>
                        <a:pt x="23" y="36"/>
                      </a:lnTo>
                      <a:lnTo>
                        <a:pt x="24" y="36"/>
                      </a:lnTo>
                      <a:lnTo>
                        <a:pt x="25" y="36"/>
                      </a:lnTo>
                      <a:lnTo>
                        <a:pt x="26" y="36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30" y="36"/>
                      </a:lnTo>
                      <a:lnTo>
                        <a:pt x="30" y="35"/>
                      </a:lnTo>
                      <a:lnTo>
                        <a:pt x="31" y="35"/>
                      </a:lnTo>
                      <a:lnTo>
                        <a:pt x="31" y="33"/>
                      </a:lnTo>
                      <a:lnTo>
                        <a:pt x="31" y="32"/>
                      </a:lnTo>
                      <a:lnTo>
                        <a:pt x="32" y="32"/>
                      </a:lnTo>
                      <a:lnTo>
                        <a:pt x="34" y="33"/>
                      </a:lnTo>
                      <a:lnTo>
                        <a:pt x="34" y="35"/>
                      </a:lnTo>
                      <a:lnTo>
                        <a:pt x="34" y="36"/>
                      </a:lnTo>
                      <a:lnTo>
                        <a:pt x="32" y="36"/>
                      </a:lnTo>
                      <a:lnTo>
                        <a:pt x="32" y="37"/>
                      </a:lnTo>
                      <a:lnTo>
                        <a:pt x="31" y="37"/>
                      </a:lnTo>
                      <a:lnTo>
                        <a:pt x="30" y="37"/>
                      </a:lnTo>
                      <a:lnTo>
                        <a:pt x="29" y="37"/>
                      </a:lnTo>
                      <a:lnTo>
                        <a:pt x="29" y="38"/>
                      </a:lnTo>
                      <a:lnTo>
                        <a:pt x="27" y="38"/>
                      </a:lnTo>
                      <a:lnTo>
                        <a:pt x="26" y="38"/>
                      </a:lnTo>
                      <a:lnTo>
                        <a:pt x="25" y="38"/>
                      </a:lnTo>
                      <a:lnTo>
                        <a:pt x="25" y="37"/>
                      </a:lnTo>
                      <a:lnTo>
                        <a:pt x="24" y="37"/>
                      </a:lnTo>
                      <a:lnTo>
                        <a:pt x="23" y="37"/>
                      </a:lnTo>
                      <a:lnTo>
                        <a:pt x="21" y="37"/>
                      </a:lnTo>
                      <a:lnTo>
                        <a:pt x="20" y="37"/>
                      </a:lnTo>
                      <a:lnTo>
                        <a:pt x="20" y="38"/>
                      </a:lnTo>
                      <a:lnTo>
                        <a:pt x="19" y="38"/>
                      </a:lnTo>
                      <a:lnTo>
                        <a:pt x="20" y="39"/>
                      </a:lnTo>
                      <a:lnTo>
                        <a:pt x="21" y="39"/>
                      </a:lnTo>
                      <a:lnTo>
                        <a:pt x="21" y="40"/>
                      </a:lnTo>
                      <a:lnTo>
                        <a:pt x="23" y="40"/>
                      </a:lnTo>
                      <a:lnTo>
                        <a:pt x="23" y="41"/>
                      </a:lnTo>
                      <a:lnTo>
                        <a:pt x="21" y="41"/>
                      </a:lnTo>
                      <a:lnTo>
                        <a:pt x="21" y="42"/>
                      </a:lnTo>
                      <a:lnTo>
                        <a:pt x="20" y="42"/>
                      </a:lnTo>
                      <a:lnTo>
                        <a:pt x="20" y="41"/>
                      </a:lnTo>
                      <a:lnTo>
                        <a:pt x="19" y="41"/>
                      </a:lnTo>
                      <a:lnTo>
                        <a:pt x="19" y="40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6" y="39"/>
                      </a:lnTo>
                      <a:lnTo>
                        <a:pt x="16" y="38"/>
                      </a:lnTo>
                      <a:lnTo>
                        <a:pt x="15" y="38"/>
                      </a:lnTo>
                      <a:lnTo>
                        <a:pt x="14" y="38"/>
                      </a:lnTo>
                      <a:lnTo>
                        <a:pt x="13" y="38"/>
                      </a:lnTo>
                      <a:lnTo>
                        <a:pt x="13" y="37"/>
                      </a:lnTo>
                      <a:lnTo>
                        <a:pt x="11" y="37"/>
                      </a:lnTo>
                      <a:lnTo>
                        <a:pt x="10" y="36"/>
                      </a:lnTo>
                      <a:lnTo>
                        <a:pt x="9" y="35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7" y="31"/>
                      </a:lnTo>
                      <a:lnTo>
                        <a:pt x="5" y="30"/>
                      </a:lnTo>
                      <a:lnTo>
                        <a:pt x="5" y="29"/>
                      </a:lnTo>
                      <a:lnTo>
                        <a:pt x="4" y="28"/>
                      </a:lnTo>
                      <a:lnTo>
                        <a:pt x="4" y="27"/>
                      </a:lnTo>
                      <a:lnTo>
                        <a:pt x="3" y="27"/>
                      </a:lnTo>
                      <a:lnTo>
                        <a:pt x="3" y="26"/>
                      </a:lnTo>
                      <a:lnTo>
                        <a:pt x="3" y="25"/>
                      </a:lnTo>
                      <a:lnTo>
                        <a:pt x="2" y="24"/>
                      </a:lnTo>
                      <a:lnTo>
                        <a:pt x="2" y="22"/>
                      </a:lnTo>
                      <a:lnTo>
                        <a:pt x="2" y="21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3" y="3"/>
                      </a:lnTo>
                      <a:lnTo>
                        <a:pt x="13" y="5"/>
                      </a:lnTo>
                      <a:lnTo>
                        <a:pt x="14" y="5"/>
                      </a:lnTo>
                      <a:lnTo>
                        <a:pt x="14" y="6"/>
                      </a:lnTo>
                      <a:lnTo>
                        <a:pt x="15" y="6"/>
                      </a:lnTo>
                      <a:lnTo>
                        <a:pt x="15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19" y="8"/>
                      </a:lnTo>
                      <a:lnTo>
                        <a:pt x="19" y="9"/>
                      </a:lnTo>
                      <a:lnTo>
                        <a:pt x="19" y="8"/>
                      </a:lnTo>
                      <a:lnTo>
                        <a:pt x="20" y="8"/>
                      </a:lnTo>
                      <a:lnTo>
                        <a:pt x="20" y="7"/>
                      </a:lnTo>
                      <a:lnTo>
                        <a:pt x="21" y="7"/>
                      </a:lnTo>
                      <a:lnTo>
                        <a:pt x="21" y="6"/>
                      </a:lnTo>
                      <a:lnTo>
                        <a:pt x="23" y="6"/>
                      </a:lnTo>
                      <a:lnTo>
                        <a:pt x="24" y="6"/>
                      </a:lnTo>
                      <a:lnTo>
                        <a:pt x="25" y="6"/>
                      </a:lnTo>
                      <a:lnTo>
                        <a:pt x="26" y="6"/>
                      </a:lnTo>
                      <a:lnTo>
                        <a:pt x="26" y="7"/>
                      </a:lnTo>
                      <a:lnTo>
                        <a:pt x="27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68" name="Freeform 54"/>
                <p:cNvSpPr>
                  <a:spLocks/>
                </p:cNvSpPr>
                <p:nvPr/>
              </p:nvSpPr>
              <p:spPr bwMode="auto">
                <a:xfrm>
                  <a:off x="3607" y="2543"/>
                  <a:ext cx="58" cy="21"/>
                </a:xfrm>
                <a:custGeom>
                  <a:avLst/>
                  <a:gdLst>
                    <a:gd name="T0" fmla="*/ 27 w 58"/>
                    <a:gd name="T1" fmla="*/ 8 h 42"/>
                    <a:gd name="T2" fmla="*/ 29 w 58"/>
                    <a:gd name="T3" fmla="*/ 11 h 42"/>
                    <a:gd name="T4" fmla="*/ 30 w 58"/>
                    <a:gd name="T5" fmla="*/ 14 h 42"/>
                    <a:gd name="T6" fmla="*/ 31 w 58"/>
                    <a:gd name="T7" fmla="*/ 16 h 42"/>
                    <a:gd name="T8" fmla="*/ 34 w 58"/>
                    <a:gd name="T9" fmla="*/ 17 h 42"/>
                    <a:gd name="T10" fmla="*/ 32 w 58"/>
                    <a:gd name="T11" fmla="*/ 18 h 42"/>
                    <a:gd name="T12" fmla="*/ 34 w 58"/>
                    <a:gd name="T13" fmla="*/ 20 h 42"/>
                    <a:gd name="T14" fmla="*/ 36 w 58"/>
                    <a:gd name="T15" fmla="*/ 22 h 42"/>
                    <a:gd name="T16" fmla="*/ 37 w 58"/>
                    <a:gd name="T17" fmla="*/ 23 h 42"/>
                    <a:gd name="T18" fmla="*/ 38 w 58"/>
                    <a:gd name="T19" fmla="*/ 22 h 42"/>
                    <a:gd name="T20" fmla="*/ 41 w 58"/>
                    <a:gd name="T21" fmla="*/ 22 h 42"/>
                    <a:gd name="T22" fmla="*/ 41 w 58"/>
                    <a:gd name="T23" fmla="*/ 24 h 42"/>
                    <a:gd name="T24" fmla="*/ 45 w 58"/>
                    <a:gd name="T25" fmla="*/ 24 h 42"/>
                    <a:gd name="T26" fmla="*/ 47 w 58"/>
                    <a:gd name="T27" fmla="*/ 24 h 42"/>
                    <a:gd name="T28" fmla="*/ 51 w 58"/>
                    <a:gd name="T29" fmla="*/ 24 h 42"/>
                    <a:gd name="T30" fmla="*/ 54 w 58"/>
                    <a:gd name="T31" fmla="*/ 25 h 42"/>
                    <a:gd name="T32" fmla="*/ 57 w 58"/>
                    <a:gd name="T33" fmla="*/ 26 h 42"/>
                    <a:gd name="T34" fmla="*/ 57 w 58"/>
                    <a:gd name="T35" fmla="*/ 26 h 42"/>
                    <a:gd name="T36" fmla="*/ 54 w 58"/>
                    <a:gd name="T37" fmla="*/ 26 h 42"/>
                    <a:gd name="T38" fmla="*/ 52 w 58"/>
                    <a:gd name="T39" fmla="*/ 26 h 42"/>
                    <a:gd name="T40" fmla="*/ 48 w 58"/>
                    <a:gd name="T41" fmla="*/ 26 h 42"/>
                    <a:gd name="T42" fmla="*/ 46 w 58"/>
                    <a:gd name="T43" fmla="*/ 26 h 42"/>
                    <a:gd name="T44" fmla="*/ 42 w 58"/>
                    <a:gd name="T45" fmla="*/ 26 h 42"/>
                    <a:gd name="T46" fmla="*/ 35 w 58"/>
                    <a:gd name="T47" fmla="*/ 27 h 42"/>
                    <a:gd name="T48" fmla="*/ 38 w 58"/>
                    <a:gd name="T49" fmla="*/ 28 h 42"/>
                    <a:gd name="T50" fmla="*/ 42 w 58"/>
                    <a:gd name="T51" fmla="*/ 29 h 42"/>
                    <a:gd name="T52" fmla="*/ 41 w 58"/>
                    <a:gd name="T53" fmla="*/ 30 h 42"/>
                    <a:gd name="T54" fmla="*/ 38 w 58"/>
                    <a:gd name="T55" fmla="*/ 30 h 42"/>
                    <a:gd name="T56" fmla="*/ 36 w 58"/>
                    <a:gd name="T57" fmla="*/ 30 h 42"/>
                    <a:gd name="T58" fmla="*/ 29 w 58"/>
                    <a:gd name="T59" fmla="*/ 30 h 42"/>
                    <a:gd name="T60" fmla="*/ 25 w 58"/>
                    <a:gd name="T61" fmla="*/ 31 h 42"/>
                    <a:gd name="T62" fmla="*/ 23 w 58"/>
                    <a:gd name="T63" fmla="*/ 32 h 42"/>
                    <a:gd name="T64" fmla="*/ 24 w 58"/>
                    <a:gd name="T65" fmla="*/ 33 h 42"/>
                    <a:gd name="T66" fmla="*/ 23 w 58"/>
                    <a:gd name="T67" fmla="*/ 35 h 42"/>
                    <a:gd name="T68" fmla="*/ 25 w 58"/>
                    <a:gd name="T69" fmla="*/ 36 h 42"/>
                    <a:gd name="T70" fmla="*/ 29 w 58"/>
                    <a:gd name="T71" fmla="*/ 36 h 42"/>
                    <a:gd name="T72" fmla="*/ 31 w 58"/>
                    <a:gd name="T73" fmla="*/ 33 h 42"/>
                    <a:gd name="T74" fmla="*/ 32 w 58"/>
                    <a:gd name="T75" fmla="*/ 32 h 42"/>
                    <a:gd name="T76" fmla="*/ 34 w 58"/>
                    <a:gd name="T77" fmla="*/ 35 h 42"/>
                    <a:gd name="T78" fmla="*/ 31 w 58"/>
                    <a:gd name="T79" fmla="*/ 37 h 42"/>
                    <a:gd name="T80" fmla="*/ 29 w 58"/>
                    <a:gd name="T81" fmla="*/ 38 h 42"/>
                    <a:gd name="T82" fmla="*/ 25 w 58"/>
                    <a:gd name="T83" fmla="*/ 37 h 42"/>
                    <a:gd name="T84" fmla="*/ 21 w 58"/>
                    <a:gd name="T85" fmla="*/ 37 h 42"/>
                    <a:gd name="T86" fmla="*/ 19 w 58"/>
                    <a:gd name="T87" fmla="*/ 38 h 42"/>
                    <a:gd name="T88" fmla="*/ 21 w 58"/>
                    <a:gd name="T89" fmla="*/ 40 h 42"/>
                    <a:gd name="T90" fmla="*/ 23 w 58"/>
                    <a:gd name="T91" fmla="*/ 41 h 42"/>
                    <a:gd name="T92" fmla="*/ 20 w 58"/>
                    <a:gd name="T93" fmla="*/ 42 h 42"/>
                    <a:gd name="T94" fmla="*/ 18 w 58"/>
                    <a:gd name="T95" fmla="*/ 40 h 42"/>
                    <a:gd name="T96" fmla="*/ 15 w 58"/>
                    <a:gd name="T97" fmla="*/ 38 h 42"/>
                    <a:gd name="T98" fmla="*/ 13 w 58"/>
                    <a:gd name="T99" fmla="*/ 37 h 42"/>
                    <a:gd name="T100" fmla="*/ 3 w 58"/>
                    <a:gd name="T101" fmla="*/ 27 h 42"/>
                    <a:gd name="T102" fmla="*/ 0 w 58"/>
                    <a:gd name="T103" fmla="*/ 16 h 42"/>
                    <a:gd name="T104" fmla="*/ 0 w 58"/>
                    <a:gd name="T105" fmla="*/ 10 h 42"/>
                    <a:gd name="T106" fmla="*/ 3 w 58"/>
                    <a:gd name="T107" fmla="*/ 6 h 42"/>
                    <a:gd name="T108" fmla="*/ 9 w 58"/>
                    <a:gd name="T109" fmla="*/ 0 h 42"/>
                    <a:gd name="T110" fmla="*/ 14 w 58"/>
                    <a:gd name="T111" fmla="*/ 5 h 42"/>
                    <a:gd name="T112" fmla="*/ 19 w 58"/>
                    <a:gd name="T113" fmla="*/ 9 h 42"/>
                    <a:gd name="T114" fmla="*/ 21 w 58"/>
                    <a:gd name="T115" fmla="*/ 7 h 42"/>
                    <a:gd name="T116" fmla="*/ 25 w 58"/>
                    <a:gd name="T117" fmla="*/ 6 h 4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8"/>
                    <a:gd name="T178" fmla="*/ 0 h 42"/>
                    <a:gd name="T179" fmla="*/ 58 w 58"/>
                    <a:gd name="T180" fmla="*/ 42 h 4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8" h="42">
                      <a:moveTo>
                        <a:pt x="27" y="7"/>
                      </a:moveTo>
                      <a:lnTo>
                        <a:pt x="27" y="8"/>
                      </a:lnTo>
                      <a:lnTo>
                        <a:pt x="29" y="9"/>
                      </a:lnTo>
                      <a:lnTo>
                        <a:pt x="29" y="11"/>
                      </a:lnTo>
                      <a:lnTo>
                        <a:pt x="30" y="13"/>
                      </a:lnTo>
                      <a:lnTo>
                        <a:pt x="30" y="14"/>
                      </a:lnTo>
                      <a:lnTo>
                        <a:pt x="30" y="15"/>
                      </a:lnTo>
                      <a:lnTo>
                        <a:pt x="31" y="16"/>
                      </a:lnTo>
                      <a:lnTo>
                        <a:pt x="32" y="17"/>
                      </a:lnTo>
                      <a:lnTo>
                        <a:pt x="34" y="17"/>
                      </a:lnTo>
                      <a:lnTo>
                        <a:pt x="34" y="18"/>
                      </a:lnTo>
                      <a:lnTo>
                        <a:pt x="32" y="18"/>
                      </a:lnTo>
                      <a:lnTo>
                        <a:pt x="32" y="20"/>
                      </a:lnTo>
                      <a:lnTo>
                        <a:pt x="34" y="20"/>
                      </a:lnTo>
                      <a:lnTo>
                        <a:pt x="35" y="21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7" y="23"/>
                      </a:lnTo>
                      <a:lnTo>
                        <a:pt x="37" y="22"/>
                      </a:lnTo>
                      <a:lnTo>
                        <a:pt x="38" y="22"/>
                      </a:lnTo>
                      <a:lnTo>
                        <a:pt x="40" y="22"/>
                      </a:lnTo>
                      <a:lnTo>
                        <a:pt x="41" y="22"/>
                      </a:lnTo>
                      <a:lnTo>
                        <a:pt x="40" y="23"/>
                      </a:lnTo>
                      <a:lnTo>
                        <a:pt x="41" y="24"/>
                      </a:lnTo>
                      <a:lnTo>
                        <a:pt x="42" y="24"/>
                      </a:lnTo>
                      <a:lnTo>
                        <a:pt x="45" y="24"/>
                      </a:lnTo>
                      <a:lnTo>
                        <a:pt x="46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51" y="24"/>
                      </a:lnTo>
                      <a:lnTo>
                        <a:pt x="53" y="25"/>
                      </a:lnTo>
                      <a:lnTo>
                        <a:pt x="54" y="25"/>
                      </a:lnTo>
                      <a:lnTo>
                        <a:pt x="57" y="25"/>
                      </a:lnTo>
                      <a:lnTo>
                        <a:pt x="57" y="26"/>
                      </a:lnTo>
                      <a:lnTo>
                        <a:pt x="58" y="26"/>
                      </a:lnTo>
                      <a:lnTo>
                        <a:pt x="57" y="26"/>
                      </a:lnTo>
                      <a:lnTo>
                        <a:pt x="56" y="26"/>
                      </a:lnTo>
                      <a:lnTo>
                        <a:pt x="54" y="26"/>
                      </a:lnTo>
                      <a:lnTo>
                        <a:pt x="53" y="26"/>
                      </a:lnTo>
                      <a:lnTo>
                        <a:pt x="52" y="26"/>
                      </a:lnTo>
                      <a:lnTo>
                        <a:pt x="50" y="26"/>
                      </a:lnTo>
                      <a:lnTo>
                        <a:pt x="48" y="26"/>
                      </a:lnTo>
                      <a:lnTo>
                        <a:pt x="47" y="26"/>
                      </a:lnTo>
                      <a:lnTo>
                        <a:pt x="46" y="26"/>
                      </a:lnTo>
                      <a:lnTo>
                        <a:pt x="43" y="26"/>
                      </a:lnTo>
                      <a:lnTo>
                        <a:pt x="42" y="26"/>
                      </a:lnTo>
                      <a:lnTo>
                        <a:pt x="37" y="26"/>
                      </a:lnTo>
                      <a:lnTo>
                        <a:pt x="35" y="27"/>
                      </a:lnTo>
                      <a:lnTo>
                        <a:pt x="36" y="28"/>
                      </a:lnTo>
                      <a:lnTo>
                        <a:pt x="38" y="28"/>
                      </a:lnTo>
                      <a:lnTo>
                        <a:pt x="41" y="29"/>
                      </a:lnTo>
                      <a:lnTo>
                        <a:pt x="42" y="29"/>
                      </a:lnTo>
                      <a:lnTo>
                        <a:pt x="42" y="30"/>
                      </a:lnTo>
                      <a:lnTo>
                        <a:pt x="41" y="30"/>
                      </a:lnTo>
                      <a:lnTo>
                        <a:pt x="40" y="30"/>
                      </a:lnTo>
                      <a:lnTo>
                        <a:pt x="38" y="30"/>
                      </a:lnTo>
                      <a:lnTo>
                        <a:pt x="37" y="30"/>
                      </a:lnTo>
                      <a:lnTo>
                        <a:pt x="36" y="30"/>
                      </a:lnTo>
                      <a:lnTo>
                        <a:pt x="32" y="30"/>
                      </a:lnTo>
                      <a:lnTo>
                        <a:pt x="29" y="30"/>
                      </a:lnTo>
                      <a:lnTo>
                        <a:pt x="26" y="30"/>
                      </a:lnTo>
                      <a:lnTo>
                        <a:pt x="25" y="31"/>
                      </a:lnTo>
                      <a:lnTo>
                        <a:pt x="24" y="31"/>
                      </a:lnTo>
                      <a:lnTo>
                        <a:pt x="23" y="32"/>
                      </a:lnTo>
                      <a:lnTo>
                        <a:pt x="23" y="33"/>
                      </a:lnTo>
                      <a:lnTo>
                        <a:pt x="24" y="33"/>
                      </a:lnTo>
                      <a:lnTo>
                        <a:pt x="24" y="35"/>
                      </a:lnTo>
                      <a:lnTo>
                        <a:pt x="23" y="35"/>
                      </a:lnTo>
                      <a:lnTo>
                        <a:pt x="23" y="36"/>
                      </a:lnTo>
                      <a:lnTo>
                        <a:pt x="25" y="36"/>
                      </a:lnTo>
                      <a:lnTo>
                        <a:pt x="26" y="36"/>
                      </a:lnTo>
                      <a:lnTo>
                        <a:pt x="29" y="36"/>
                      </a:lnTo>
                      <a:lnTo>
                        <a:pt x="30" y="35"/>
                      </a:lnTo>
                      <a:lnTo>
                        <a:pt x="31" y="33"/>
                      </a:lnTo>
                      <a:lnTo>
                        <a:pt x="31" y="32"/>
                      </a:lnTo>
                      <a:lnTo>
                        <a:pt x="32" y="32"/>
                      </a:lnTo>
                      <a:lnTo>
                        <a:pt x="34" y="33"/>
                      </a:lnTo>
                      <a:lnTo>
                        <a:pt x="34" y="35"/>
                      </a:lnTo>
                      <a:lnTo>
                        <a:pt x="32" y="36"/>
                      </a:lnTo>
                      <a:lnTo>
                        <a:pt x="31" y="37"/>
                      </a:lnTo>
                      <a:lnTo>
                        <a:pt x="30" y="37"/>
                      </a:lnTo>
                      <a:lnTo>
                        <a:pt x="29" y="38"/>
                      </a:lnTo>
                      <a:lnTo>
                        <a:pt x="27" y="38"/>
                      </a:lnTo>
                      <a:lnTo>
                        <a:pt x="25" y="37"/>
                      </a:lnTo>
                      <a:lnTo>
                        <a:pt x="23" y="37"/>
                      </a:lnTo>
                      <a:lnTo>
                        <a:pt x="21" y="37"/>
                      </a:lnTo>
                      <a:lnTo>
                        <a:pt x="20" y="38"/>
                      </a:lnTo>
                      <a:lnTo>
                        <a:pt x="19" y="38"/>
                      </a:lnTo>
                      <a:lnTo>
                        <a:pt x="20" y="39"/>
                      </a:lnTo>
                      <a:lnTo>
                        <a:pt x="21" y="40"/>
                      </a:lnTo>
                      <a:lnTo>
                        <a:pt x="23" y="40"/>
                      </a:lnTo>
                      <a:lnTo>
                        <a:pt x="23" y="41"/>
                      </a:lnTo>
                      <a:lnTo>
                        <a:pt x="21" y="42"/>
                      </a:lnTo>
                      <a:lnTo>
                        <a:pt x="20" y="42"/>
                      </a:lnTo>
                      <a:lnTo>
                        <a:pt x="19" y="41"/>
                      </a:lnTo>
                      <a:lnTo>
                        <a:pt x="18" y="40"/>
                      </a:lnTo>
                      <a:lnTo>
                        <a:pt x="16" y="39"/>
                      </a:lnTo>
                      <a:lnTo>
                        <a:pt x="15" y="38"/>
                      </a:lnTo>
                      <a:lnTo>
                        <a:pt x="14" y="38"/>
                      </a:lnTo>
                      <a:lnTo>
                        <a:pt x="13" y="37"/>
                      </a:lnTo>
                      <a:lnTo>
                        <a:pt x="8" y="33"/>
                      </a:lnTo>
                      <a:lnTo>
                        <a:pt x="3" y="27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3" y="6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1" y="1"/>
                      </a:lnTo>
                      <a:lnTo>
                        <a:pt x="14" y="5"/>
                      </a:lnTo>
                      <a:lnTo>
                        <a:pt x="16" y="7"/>
                      </a:lnTo>
                      <a:lnTo>
                        <a:pt x="19" y="9"/>
                      </a:lnTo>
                      <a:lnTo>
                        <a:pt x="20" y="7"/>
                      </a:lnTo>
                      <a:lnTo>
                        <a:pt x="21" y="7"/>
                      </a:lnTo>
                      <a:lnTo>
                        <a:pt x="23" y="6"/>
                      </a:lnTo>
                      <a:lnTo>
                        <a:pt x="25" y="6"/>
                      </a:lnTo>
                      <a:lnTo>
                        <a:pt x="27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69" name="Freeform 55"/>
                <p:cNvSpPr>
                  <a:spLocks/>
                </p:cNvSpPr>
                <p:nvPr/>
              </p:nvSpPr>
              <p:spPr bwMode="auto">
                <a:xfrm>
                  <a:off x="3556" y="2521"/>
                  <a:ext cx="33" cy="23"/>
                </a:xfrm>
                <a:custGeom>
                  <a:avLst/>
                  <a:gdLst>
                    <a:gd name="T0" fmla="*/ 5 w 33"/>
                    <a:gd name="T1" fmla="*/ 43 h 46"/>
                    <a:gd name="T2" fmla="*/ 4 w 33"/>
                    <a:gd name="T3" fmla="*/ 40 h 46"/>
                    <a:gd name="T4" fmla="*/ 1 w 33"/>
                    <a:gd name="T5" fmla="*/ 38 h 46"/>
                    <a:gd name="T6" fmla="*/ 1 w 33"/>
                    <a:gd name="T7" fmla="*/ 34 h 46"/>
                    <a:gd name="T8" fmla="*/ 5 w 33"/>
                    <a:gd name="T9" fmla="*/ 31 h 46"/>
                    <a:gd name="T10" fmla="*/ 5 w 33"/>
                    <a:gd name="T11" fmla="*/ 29 h 46"/>
                    <a:gd name="T12" fmla="*/ 2 w 33"/>
                    <a:gd name="T13" fmla="*/ 27 h 46"/>
                    <a:gd name="T14" fmla="*/ 5 w 33"/>
                    <a:gd name="T15" fmla="*/ 25 h 46"/>
                    <a:gd name="T16" fmla="*/ 10 w 33"/>
                    <a:gd name="T17" fmla="*/ 25 h 46"/>
                    <a:gd name="T18" fmla="*/ 15 w 33"/>
                    <a:gd name="T19" fmla="*/ 25 h 46"/>
                    <a:gd name="T20" fmla="*/ 18 w 33"/>
                    <a:gd name="T21" fmla="*/ 24 h 46"/>
                    <a:gd name="T22" fmla="*/ 21 w 33"/>
                    <a:gd name="T23" fmla="*/ 22 h 46"/>
                    <a:gd name="T24" fmla="*/ 17 w 33"/>
                    <a:gd name="T25" fmla="*/ 21 h 46"/>
                    <a:gd name="T26" fmla="*/ 16 w 33"/>
                    <a:gd name="T27" fmla="*/ 17 h 46"/>
                    <a:gd name="T28" fmla="*/ 18 w 33"/>
                    <a:gd name="T29" fmla="*/ 15 h 46"/>
                    <a:gd name="T30" fmla="*/ 19 w 33"/>
                    <a:gd name="T31" fmla="*/ 14 h 46"/>
                    <a:gd name="T32" fmla="*/ 16 w 33"/>
                    <a:gd name="T33" fmla="*/ 13 h 46"/>
                    <a:gd name="T34" fmla="*/ 12 w 33"/>
                    <a:gd name="T35" fmla="*/ 12 h 46"/>
                    <a:gd name="T36" fmla="*/ 12 w 33"/>
                    <a:gd name="T37" fmla="*/ 8 h 46"/>
                    <a:gd name="T38" fmla="*/ 15 w 33"/>
                    <a:gd name="T39" fmla="*/ 6 h 46"/>
                    <a:gd name="T40" fmla="*/ 18 w 33"/>
                    <a:gd name="T41" fmla="*/ 5 h 46"/>
                    <a:gd name="T42" fmla="*/ 23 w 33"/>
                    <a:gd name="T43" fmla="*/ 5 h 46"/>
                    <a:gd name="T44" fmla="*/ 27 w 33"/>
                    <a:gd name="T45" fmla="*/ 6 h 46"/>
                    <a:gd name="T46" fmla="*/ 32 w 33"/>
                    <a:gd name="T47" fmla="*/ 6 h 46"/>
                    <a:gd name="T48" fmla="*/ 32 w 33"/>
                    <a:gd name="T49" fmla="*/ 4 h 46"/>
                    <a:gd name="T50" fmla="*/ 29 w 33"/>
                    <a:gd name="T51" fmla="*/ 1 h 46"/>
                    <a:gd name="T52" fmla="*/ 24 w 33"/>
                    <a:gd name="T53" fmla="*/ 0 h 46"/>
                    <a:gd name="T54" fmla="*/ 19 w 33"/>
                    <a:gd name="T55" fmla="*/ 0 h 46"/>
                    <a:gd name="T56" fmla="*/ 15 w 33"/>
                    <a:gd name="T57" fmla="*/ 1 h 46"/>
                    <a:gd name="T58" fmla="*/ 11 w 33"/>
                    <a:gd name="T59" fmla="*/ 2 h 46"/>
                    <a:gd name="T60" fmla="*/ 6 w 33"/>
                    <a:gd name="T61" fmla="*/ 4 h 46"/>
                    <a:gd name="T62" fmla="*/ 10 w 33"/>
                    <a:gd name="T63" fmla="*/ 5 h 46"/>
                    <a:gd name="T64" fmla="*/ 10 w 33"/>
                    <a:gd name="T65" fmla="*/ 7 h 46"/>
                    <a:gd name="T66" fmla="*/ 6 w 33"/>
                    <a:gd name="T67" fmla="*/ 8 h 46"/>
                    <a:gd name="T68" fmla="*/ 4 w 33"/>
                    <a:gd name="T69" fmla="*/ 10 h 46"/>
                    <a:gd name="T70" fmla="*/ 7 w 33"/>
                    <a:gd name="T71" fmla="*/ 11 h 46"/>
                    <a:gd name="T72" fmla="*/ 8 w 33"/>
                    <a:gd name="T73" fmla="*/ 14 h 46"/>
                    <a:gd name="T74" fmla="*/ 10 w 33"/>
                    <a:gd name="T75" fmla="*/ 15 h 46"/>
                    <a:gd name="T76" fmla="*/ 13 w 33"/>
                    <a:gd name="T77" fmla="*/ 16 h 46"/>
                    <a:gd name="T78" fmla="*/ 15 w 33"/>
                    <a:gd name="T79" fmla="*/ 20 h 46"/>
                    <a:gd name="T80" fmla="*/ 12 w 33"/>
                    <a:gd name="T81" fmla="*/ 22 h 46"/>
                    <a:gd name="T82" fmla="*/ 8 w 33"/>
                    <a:gd name="T83" fmla="*/ 23 h 46"/>
                    <a:gd name="T84" fmla="*/ 4 w 33"/>
                    <a:gd name="T85" fmla="*/ 23 h 46"/>
                    <a:gd name="T86" fmla="*/ 1 w 33"/>
                    <a:gd name="T87" fmla="*/ 25 h 46"/>
                    <a:gd name="T88" fmla="*/ 1 w 33"/>
                    <a:gd name="T89" fmla="*/ 29 h 46"/>
                    <a:gd name="T90" fmla="*/ 4 w 33"/>
                    <a:gd name="T91" fmla="*/ 31 h 46"/>
                    <a:gd name="T92" fmla="*/ 1 w 33"/>
                    <a:gd name="T93" fmla="*/ 34 h 46"/>
                    <a:gd name="T94" fmla="*/ 0 w 33"/>
                    <a:gd name="T95" fmla="*/ 37 h 46"/>
                    <a:gd name="T96" fmla="*/ 2 w 33"/>
                    <a:gd name="T97" fmla="*/ 41 h 46"/>
                    <a:gd name="T98" fmla="*/ 5 w 33"/>
                    <a:gd name="T99" fmla="*/ 43 h 46"/>
                    <a:gd name="T100" fmla="*/ 10 w 33"/>
                    <a:gd name="T101" fmla="*/ 46 h 4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3"/>
                    <a:gd name="T154" fmla="*/ 0 h 46"/>
                    <a:gd name="T155" fmla="*/ 33 w 33"/>
                    <a:gd name="T156" fmla="*/ 46 h 4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3" h="46">
                      <a:moveTo>
                        <a:pt x="7" y="45"/>
                      </a:move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5" y="43"/>
                      </a:lnTo>
                      <a:lnTo>
                        <a:pt x="5" y="42"/>
                      </a:lnTo>
                      <a:lnTo>
                        <a:pt x="4" y="42"/>
                      </a:lnTo>
                      <a:lnTo>
                        <a:pt x="4" y="41"/>
                      </a:lnTo>
                      <a:lnTo>
                        <a:pt x="4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8"/>
                      </a:lnTo>
                      <a:lnTo>
                        <a:pt x="1" y="38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1" y="35"/>
                      </a:lnTo>
                      <a:lnTo>
                        <a:pt x="1" y="34"/>
                      </a:lnTo>
                      <a:lnTo>
                        <a:pt x="2" y="32"/>
                      </a:lnTo>
                      <a:lnTo>
                        <a:pt x="4" y="32"/>
                      </a:lnTo>
                      <a:lnTo>
                        <a:pt x="5" y="32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0"/>
                      </a:lnTo>
                      <a:lnTo>
                        <a:pt x="5" y="30"/>
                      </a:lnTo>
                      <a:lnTo>
                        <a:pt x="5" y="29"/>
                      </a:lnTo>
                      <a:lnTo>
                        <a:pt x="4" y="29"/>
                      </a:lnTo>
                      <a:lnTo>
                        <a:pt x="2" y="29"/>
                      </a:lnTo>
                      <a:lnTo>
                        <a:pt x="2" y="28"/>
                      </a:lnTo>
                      <a:lnTo>
                        <a:pt x="2" y="27"/>
                      </a:lnTo>
                      <a:lnTo>
                        <a:pt x="2" y="26"/>
                      </a:lnTo>
                      <a:lnTo>
                        <a:pt x="4" y="26"/>
                      </a:lnTo>
                      <a:lnTo>
                        <a:pt x="4" y="25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7" y="25"/>
                      </a:lnTo>
                      <a:lnTo>
                        <a:pt x="8" y="25"/>
                      </a:lnTo>
                      <a:lnTo>
                        <a:pt x="10" y="25"/>
                      </a:lnTo>
                      <a:lnTo>
                        <a:pt x="11" y="25"/>
                      </a:lnTo>
                      <a:lnTo>
                        <a:pt x="12" y="25"/>
                      </a:ln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6" y="24"/>
                      </a:lnTo>
                      <a:lnTo>
                        <a:pt x="17" y="24"/>
                      </a:lnTo>
                      <a:lnTo>
                        <a:pt x="18" y="24"/>
                      </a:lnTo>
                      <a:lnTo>
                        <a:pt x="19" y="24"/>
                      </a:lnTo>
                      <a:lnTo>
                        <a:pt x="21" y="24"/>
                      </a:lnTo>
                      <a:lnTo>
                        <a:pt x="21" y="23"/>
                      </a:lnTo>
                      <a:lnTo>
                        <a:pt x="21" y="22"/>
                      </a:lnTo>
                      <a:lnTo>
                        <a:pt x="19" y="22"/>
                      </a:lnTo>
                      <a:lnTo>
                        <a:pt x="18" y="22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7" y="20"/>
                      </a:lnTo>
                      <a:lnTo>
                        <a:pt x="16" y="20"/>
                      </a:lnTo>
                      <a:lnTo>
                        <a:pt x="16" y="19"/>
                      </a:lnTo>
                      <a:lnTo>
                        <a:pt x="16" y="17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7" y="15"/>
                      </a:lnTo>
                      <a:lnTo>
                        <a:pt x="18" y="15"/>
                      </a:lnTo>
                      <a:lnTo>
                        <a:pt x="19" y="15"/>
                      </a:lnTo>
                      <a:lnTo>
                        <a:pt x="21" y="15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4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3"/>
                      </a:lnTo>
                      <a:lnTo>
                        <a:pt x="12" y="13"/>
                      </a:lnTo>
                      <a:lnTo>
                        <a:pt x="12" y="12"/>
                      </a:lnTo>
                      <a:lnTo>
                        <a:pt x="12" y="11"/>
                      </a:lnTo>
                      <a:lnTo>
                        <a:pt x="12" y="10"/>
                      </a:lnTo>
                      <a:lnTo>
                        <a:pt x="12" y="9"/>
                      </a:lnTo>
                      <a:lnTo>
                        <a:pt x="12" y="8"/>
                      </a:lnTo>
                      <a:lnTo>
                        <a:pt x="13" y="8"/>
                      </a:lnTo>
                      <a:lnTo>
                        <a:pt x="13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6" y="6"/>
                      </a:lnTo>
                      <a:lnTo>
                        <a:pt x="17" y="6"/>
                      </a:lnTo>
                      <a:lnTo>
                        <a:pt x="17" y="5"/>
                      </a:lnTo>
                      <a:lnTo>
                        <a:pt x="18" y="5"/>
                      </a:lnTo>
                      <a:lnTo>
                        <a:pt x="19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3" y="5"/>
                      </a:lnTo>
                      <a:lnTo>
                        <a:pt x="24" y="5"/>
                      </a:lnTo>
                      <a:lnTo>
                        <a:pt x="26" y="5"/>
                      </a:lnTo>
                      <a:lnTo>
                        <a:pt x="27" y="5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9" y="6"/>
                      </a:lnTo>
                      <a:lnTo>
                        <a:pt x="31" y="6"/>
                      </a:lnTo>
                      <a:lnTo>
                        <a:pt x="32" y="6"/>
                      </a:lnTo>
                      <a:lnTo>
                        <a:pt x="33" y="6"/>
                      </a:lnTo>
                      <a:lnTo>
                        <a:pt x="33" y="5"/>
                      </a:lnTo>
                      <a:lnTo>
                        <a:pt x="32" y="5"/>
                      </a:lnTo>
                      <a:lnTo>
                        <a:pt x="32" y="4"/>
                      </a:lnTo>
                      <a:lnTo>
                        <a:pt x="31" y="4"/>
                      </a:lnTo>
                      <a:lnTo>
                        <a:pt x="31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8" y="1"/>
                      </a:lnTo>
                      <a:lnTo>
                        <a:pt x="27" y="1"/>
                      </a:lnTo>
                      <a:lnTo>
                        <a:pt x="26" y="1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7" y="4"/>
                      </a:lnTo>
                      <a:lnTo>
                        <a:pt x="6" y="4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8" y="5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6"/>
                      </a:lnTo>
                      <a:lnTo>
                        <a:pt x="10" y="6"/>
                      </a:lnTo>
                      <a:lnTo>
                        <a:pt x="10" y="7"/>
                      </a:lnTo>
                      <a:lnTo>
                        <a:pt x="8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5" y="9"/>
                      </a:lnTo>
                      <a:lnTo>
                        <a:pt x="5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6" y="11"/>
                      </a:lnTo>
                      <a:lnTo>
                        <a:pt x="7" y="11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8" y="13"/>
                      </a:lnTo>
                      <a:lnTo>
                        <a:pt x="8" y="14"/>
                      </a:lnTo>
                      <a:lnTo>
                        <a:pt x="7" y="14"/>
                      </a:lnTo>
                      <a:lnTo>
                        <a:pt x="7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1" y="15"/>
                      </a:lnTo>
                      <a:lnTo>
                        <a:pt x="12" y="15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5" y="19"/>
                      </a:lnTo>
                      <a:lnTo>
                        <a:pt x="15" y="20"/>
                      </a:lnTo>
                      <a:lnTo>
                        <a:pt x="13" y="20"/>
                      </a:lnTo>
                      <a:lnTo>
                        <a:pt x="13" y="21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1" y="22"/>
                      </a:lnTo>
                      <a:lnTo>
                        <a:pt x="11" y="23"/>
                      </a:lnTo>
                      <a:lnTo>
                        <a:pt x="10" y="23"/>
                      </a:lnTo>
                      <a:lnTo>
                        <a:pt x="8" y="23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2" y="24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4" y="30"/>
                      </a:lnTo>
                      <a:lnTo>
                        <a:pt x="4" y="31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1" y="38"/>
                      </a:lnTo>
                      <a:lnTo>
                        <a:pt x="1" y="39"/>
                      </a:lnTo>
                      <a:lnTo>
                        <a:pt x="2" y="40"/>
                      </a:lnTo>
                      <a:lnTo>
                        <a:pt x="2" y="41"/>
                      </a:lnTo>
                      <a:lnTo>
                        <a:pt x="4" y="41"/>
                      </a:lnTo>
                      <a:lnTo>
                        <a:pt x="4" y="42"/>
                      </a:lnTo>
                      <a:lnTo>
                        <a:pt x="4" y="43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6" y="44"/>
                      </a:lnTo>
                      <a:lnTo>
                        <a:pt x="6" y="45"/>
                      </a:lnTo>
                      <a:lnTo>
                        <a:pt x="10" y="46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70" name="Freeform 56"/>
                <p:cNvSpPr>
                  <a:spLocks/>
                </p:cNvSpPr>
                <p:nvPr/>
              </p:nvSpPr>
              <p:spPr bwMode="auto">
                <a:xfrm>
                  <a:off x="3568" y="2534"/>
                  <a:ext cx="35" cy="15"/>
                </a:xfrm>
                <a:custGeom>
                  <a:avLst/>
                  <a:gdLst>
                    <a:gd name="T0" fmla="*/ 0 w 35"/>
                    <a:gd name="T1" fmla="*/ 0 h 30"/>
                    <a:gd name="T2" fmla="*/ 1 w 35"/>
                    <a:gd name="T3" fmla="*/ 3 h 30"/>
                    <a:gd name="T4" fmla="*/ 6 w 35"/>
                    <a:gd name="T5" fmla="*/ 12 h 30"/>
                    <a:gd name="T6" fmla="*/ 17 w 35"/>
                    <a:gd name="T7" fmla="*/ 21 h 30"/>
                    <a:gd name="T8" fmla="*/ 35 w 35"/>
                    <a:gd name="T9" fmla="*/ 3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30"/>
                    <a:gd name="T17" fmla="*/ 35 w 35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30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6" y="12"/>
                      </a:lnTo>
                      <a:lnTo>
                        <a:pt x="17" y="21"/>
                      </a:lnTo>
                      <a:lnTo>
                        <a:pt x="35" y="30"/>
                      </a:lnTo>
                    </a:path>
                  </a:pathLst>
                </a:custGeom>
                <a:noFill/>
                <a:ln w="0">
                  <a:solidFill>
                    <a:srgbClr val="B2F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71" name="Freeform 57"/>
                <p:cNvSpPr>
                  <a:spLocks/>
                </p:cNvSpPr>
                <p:nvPr/>
              </p:nvSpPr>
              <p:spPr bwMode="auto">
                <a:xfrm>
                  <a:off x="3604" y="2554"/>
                  <a:ext cx="8" cy="2"/>
                </a:xfrm>
                <a:custGeom>
                  <a:avLst/>
                  <a:gdLst>
                    <a:gd name="T0" fmla="*/ 8 w 8"/>
                    <a:gd name="T1" fmla="*/ 4 h 4"/>
                    <a:gd name="T2" fmla="*/ 7 w 8"/>
                    <a:gd name="T3" fmla="*/ 3 h 4"/>
                    <a:gd name="T4" fmla="*/ 6 w 8"/>
                    <a:gd name="T5" fmla="*/ 2 h 4"/>
                    <a:gd name="T6" fmla="*/ 5 w 8"/>
                    <a:gd name="T7" fmla="*/ 1 h 4"/>
                    <a:gd name="T8" fmla="*/ 3 w 8"/>
                    <a:gd name="T9" fmla="*/ 1 h 4"/>
                    <a:gd name="T10" fmla="*/ 2 w 8"/>
                    <a:gd name="T11" fmla="*/ 1 h 4"/>
                    <a:gd name="T12" fmla="*/ 2 w 8"/>
                    <a:gd name="T13" fmla="*/ 0 h 4"/>
                    <a:gd name="T14" fmla="*/ 1 w 8"/>
                    <a:gd name="T15" fmla="*/ 0 h 4"/>
                    <a:gd name="T16" fmla="*/ 0 w 8"/>
                    <a:gd name="T17" fmla="*/ 0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4"/>
                    <a:gd name="T29" fmla="*/ 8 w 8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4">
                      <a:moveTo>
                        <a:pt x="8" y="4"/>
                      </a:moveTo>
                      <a:lnTo>
                        <a:pt x="7" y="3"/>
                      </a:lnTo>
                      <a:lnTo>
                        <a:pt x="6" y="2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1464" name="Group 58"/>
              <p:cNvGrpSpPr>
                <a:grpSpLocks/>
              </p:cNvGrpSpPr>
              <p:nvPr/>
            </p:nvGrpSpPr>
            <p:grpSpPr bwMode="auto">
              <a:xfrm>
                <a:off x="3264" y="2496"/>
                <a:ext cx="452" cy="81"/>
                <a:chOff x="2894" y="1416"/>
                <a:chExt cx="452" cy="81"/>
              </a:xfrm>
            </p:grpSpPr>
            <p:sp>
              <p:nvSpPr>
                <p:cNvPr id="11465" name="Freeform 59"/>
                <p:cNvSpPr>
                  <a:spLocks/>
                </p:cNvSpPr>
                <p:nvPr/>
              </p:nvSpPr>
              <p:spPr bwMode="auto">
                <a:xfrm>
                  <a:off x="3145" y="1472"/>
                  <a:ext cx="19" cy="15"/>
                </a:xfrm>
                <a:custGeom>
                  <a:avLst/>
                  <a:gdLst>
                    <a:gd name="T0" fmla="*/ 19 w 19"/>
                    <a:gd name="T1" fmla="*/ 0 h 31"/>
                    <a:gd name="T2" fmla="*/ 18 w 19"/>
                    <a:gd name="T3" fmla="*/ 1 h 31"/>
                    <a:gd name="T4" fmla="*/ 17 w 19"/>
                    <a:gd name="T5" fmla="*/ 2 h 31"/>
                    <a:gd name="T6" fmla="*/ 16 w 19"/>
                    <a:gd name="T7" fmla="*/ 3 h 31"/>
                    <a:gd name="T8" fmla="*/ 14 w 19"/>
                    <a:gd name="T9" fmla="*/ 4 h 31"/>
                    <a:gd name="T10" fmla="*/ 14 w 19"/>
                    <a:gd name="T11" fmla="*/ 5 h 31"/>
                    <a:gd name="T12" fmla="*/ 16 w 19"/>
                    <a:gd name="T13" fmla="*/ 6 h 31"/>
                    <a:gd name="T14" fmla="*/ 17 w 19"/>
                    <a:gd name="T15" fmla="*/ 7 h 31"/>
                    <a:gd name="T16" fmla="*/ 17 w 19"/>
                    <a:gd name="T17" fmla="*/ 8 h 31"/>
                    <a:gd name="T18" fmla="*/ 17 w 19"/>
                    <a:gd name="T19" fmla="*/ 10 h 31"/>
                    <a:gd name="T20" fmla="*/ 16 w 19"/>
                    <a:gd name="T21" fmla="*/ 11 h 31"/>
                    <a:gd name="T22" fmla="*/ 14 w 19"/>
                    <a:gd name="T23" fmla="*/ 11 h 31"/>
                    <a:gd name="T24" fmla="*/ 13 w 19"/>
                    <a:gd name="T25" fmla="*/ 10 h 31"/>
                    <a:gd name="T26" fmla="*/ 13 w 19"/>
                    <a:gd name="T27" fmla="*/ 8 h 31"/>
                    <a:gd name="T28" fmla="*/ 12 w 19"/>
                    <a:gd name="T29" fmla="*/ 7 h 31"/>
                    <a:gd name="T30" fmla="*/ 11 w 19"/>
                    <a:gd name="T31" fmla="*/ 6 h 31"/>
                    <a:gd name="T32" fmla="*/ 10 w 19"/>
                    <a:gd name="T33" fmla="*/ 6 h 31"/>
                    <a:gd name="T34" fmla="*/ 8 w 19"/>
                    <a:gd name="T35" fmla="*/ 7 h 31"/>
                    <a:gd name="T36" fmla="*/ 7 w 19"/>
                    <a:gd name="T37" fmla="*/ 8 h 31"/>
                    <a:gd name="T38" fmla="*/ 6 w 19"/>
                    <a:gd name="T39" fmla="*/ 10 h 31"/>
                    <a:gd name="T40" fmla="*/ 5 w 19"/>
                    <a:gd name="T41" fmla="*/ 12 h 31"/>
                    <a:gd name="T42" fmla="*/ 5 w 19"/>
                    <a:gd name="T43" fmla="*/ 13 h 31"/>
                    <a:gd name="T44" fmla="*/ 6 w 19"/>
                    <a:gd name="T45" fmla="*/ 14 h 31"/>
                    <a:gd name="T46" fmla="*/ 7 w 19"/>
                    <a:gd name="T47" fmla="*/ 15 h 31"/>
                    <a:gd name="T48" fmla="*/ 8 w 19"/>
                    <a:gd name="T49" fmla="*/ 15 h 31"/>
                    <a:gd name="T50" fmla="*/ 10 w 19"/>
                    <a:gd name="T51" fmla="*/ 15 h 31"/>
                    <a:gd name="T52" fmla="*/ 11 w 19"/>
                    <a:gd name="T53" fmla="*/ 15 h 31"/>
                    <a:gd name="T54" fmla="*/ 12 w 19"/>
                    <a:gd name="T55" fmla="*/ 16 h 31"/>
                    <a:gd name="T56" fmla="*/ 12 w 19"/>
                    <a:gd name="T57" fmla="*/ 17 h 31"/>
                    <a:gd name="T58" fmla="*/ 13 w 19"/>
                    <a:gd name="T59" fmla="*/ 17 h 31"/>
                    <a:gd name="T60" fmla="*/ 12 w 19"/>
                    <a:gd name="T61" fmla="*/ 18 h 31"/>
                    <a:gd name="T62" fmla="*/ 11 w 19"/>
                    <a:gd name="T63" fmla="*/ 18 h 31"/>
                    <a:gd name="T64" fmla="*/ 10 w 19"/>
                    <a:gd name="T65" fmla="*/ 18 h 31"/>
                    <a:gd name="T66" fmla="*/ 8 w 19"/>
                    <a:gd name="T67" fmla="*/ 18 h 31"/>
                    <a:gd name="T68" fmla="*/ 7 w 19"/>
                    <a:gd name="T69" fmla="*/ 19 h 31"/>
                    <a:gd name="T70" fmla="*/ 6 w 19"/>
                    <a:gd name="T71" fmla="*/ 20 h 31"/>
                    <a:gd name="T72" fmla="*/ 7 w 19"/>
                    <a:gd name="T73" fmla="*/ 21 h 31"/>
                    <a:gd name="T74" fmla="*/ 7 w 19"/>
                    <a:gd name="T75" fmla="*/ 22 h 31"/>
                    <a:gd name="T76" fmla="*/ 8 w 19"/>
                    <a:gd name="T77" fmla="*/ 22 h 31"/>
                    <a:gd name="T78" fmla="*/ 8 w 19"/>
                    <a:gd name="T79" fmla="*/ 25 h 31"/>
                    <a:gd name="T80" fmla="*/ 10 w 19"/>
                    <a:gd name="T81" fmla="*/ 26 h 31"/>
                    <a:gd name="T82" fmla="*/ 10 w 19"/>
                    <a:gd name="T83" fmla="*/ 28 h 31"/>
                    <a:gd name="T84" fmla="*/ 8 w 19"/>
                    <a:gd name="T85" fmla="*/ 28 h 31"/>
                    <a:gd name="T86" fmla="*/ 8 w 19"/>
                    <a:gd name="T87" fmla="*/ 29 h 31"/>
                    <a:gd name="T88" fmla="*/ 6 w 19"/>
                    <a:gd name="T89" fmla="*/ 30 h 31"/>
                    <a:gd name="T90" fmla="*/ 5 w 19"/>
                    <a:gd name="T91" fmla="*/ 30 h 31"/>
                    <a:gd name="T92" fmla="*/ 2 w 19"/>
                    <a:gd name="T93" fmla="*/ 29 h 31"/>
                    <a:gd name="T94" fmla="*/ 1 w 19"/>
                    <a:gd name="T95" fmla="*/ 29 h 31"/>
                    <a:gd name="T96" fmla="*/ 0 w 19"/>
                    <a:gd name="T97" fmla="*/ 30 h 31"/>
                    <a:gd name="T98" fmla="*/ 0 w 19"/>
                    <a:gd name="T99" fmla="*/ 31 h 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9"/>
                    <a:gd name="T151" fmla="*/ 0 h 31"/>
                    <a:gd name="T152" fmla="*/ 19 w 19"/>
                    <a:gd name="T153" fmla="*/ 31 h 3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9" h="31">
                      <a:moveTo>
                        <a:pt x="19" y="0"/>
                      </a:moveTo>
                      <a:lnTo>
                        <a:pt x="18" y="1"/>
                      </a:lnTo>
                      <a:lnTo>
                        <a:pt x="17" y="2"/>
                      </a:lnTo>
                      <a:lnTo>
                        <a:pt x="16" y="3"/>
                      </a:lnTo>
                      <a:lnTo>
                        <a:pt x="14" y="4"/>
                      </a:lnTo>
                      <a:lnTo>
                        <a:pt x="14" y="5"/>
                      </a:lnTo>
                      <a:lnTo>
                        <a:pt x="16" y="6"/>
                      </a:lnTo>
                      <a:lnTo>
                        <a:pt x="17" y="7"/>
                      </a:ln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10"/>
                      </a:lnTo>
                      <a:lnTo>
                        <a:pt x="13" y="8"/>
                      </a:lnTo>
                      <a:lnTo>
                        <a:pt x="12" y="7"/>
                      </a:lnTo>
                      <a:lnTo>
                        <a:pt x="11" y="6"/>
                      </a:lnTo>
                      <a:lnTo>
                        <a:pt x="10" y="6"/>
                      </a:lnTo>
                      <a:lnTo>
                        <a:pt x="8" y="7"/>
                      </a:lnTo>
                      <a:lnTo>
                        <a:pt x="7" y="8"/>
                      </a:lnTo>
                      <a:lnTo>
                        <a:pt x="6" y="10"/>
                      </a:lnTo>
                      <a:lnTo>
                        <a:pt x="5" y="12"/>
                      </a:lnTo>
                      <a:lnTo>
                        <a:pt x="5" y="13"/>
                      </a:lnTo>
                      <a:lnTo>
                        <a:pt x="6" y="14"/>
                      </a:lnTo>
                      <a:lnTo>
                        <a:pt x="7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1" y="15"/>
                      </a:lnTo>
                      <a:lnTo>
                        <a:pt x="12" y="16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2" y="18"/>
                      </a:lnTo>
                      <a:lnTo>
                        <a:pt x="11" y="18"/>
                      </a:lnTo>
                      <a:lnTo>
                        <a:pt x="10" y="18"/>
                      </a:lnTo>
                      <a:lnTo>
                        <a:pt x="8" y="18"/>
                      </a:lnTo>
                      <a:lnTo>
                        <a:pt x="7" y="19"/>
                      </a:lnTo>
                      <a:lnTo>
                        <a:pt x="6" y="20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8" y="22"/>
                      </a:lnTo>
                      <a:lnTo>
                        <a:pt x="8" y="25"/>
                      </a:lnTo>
                      <a:lnTo>
                        <a:pt x="10" y="26"/>
                      </a:lnTo>
                      <a:lnTo>
                        <a:pt x="10" y="28"/>
                      </a:lnTo>
                      <a:lnTo>
                        <a:pt x="8" y="28"/>
                      </a:lnTo>
                      <a:lnTo>
                        <a:pt x="8" y="29"/>
                      </a:lnTo>
                      <a:lnTo>
                        <a:pt x="6" y="30"/>
                      </a:lnTo>
                      <a:lnTo>
                        <a:pt x="5" y="30"/>
                      </a:lnTo>
                      <a:lnTo>
                        <a:pt x="2" y="29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0" y="31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66" name="Freeform 60"/>
                <p:cNvSpPr>
                  <a:spLocks/>
                </p:cNvSpPr>
                <p:nvPr/>
              </p:nvSpPr>
              <p:spPr bwMode="auto">
                <a:xfrm>
                  <a:off x="2980" y="1477"/>
                  <a:ext cx="173" cy="20"/>
                </a:xfrm>
                <a:custGeom>
                  <a:avLst/>
                  <a:gdLst>
                    <a:gd name="T0" fmla="*/ 173 w 173"/>
                    <a:gd name="T1" fmla="*/ 37 h 38"/>
                    <a:gd name="T2" fmla="*/ 171 w 173"/>
                    <a:gd name="T3" fmla="*/ 37 h 38"/>
                    <a:gd name="T4" fmla="*/ 166 w 173"/>
                    <a:gd name="T5" fmla="*/ 38 h 38"/>
                    <a:gd name="T6" fmla="*/ 160 w 173"/>
                    <a:gd name="T7" fmla="*/ 38 h 38"/>
                    <a:gd name="T8" fmla="*/ 151 w 173"/>
                    <a:gd name="T9" fmla="*/ 38 h 38"/>
                    <a:gd name="T10" fmla="*/ 141 w 173"/>
                    <a:gd name="T11" fmla="*/ 38 h 38"/>
                    <a:gd name="T12" fmla="*/ 128 w 173"/>
                    <a:gd name="T13" fmla="*/ 38 h 38"/>
                    <a:gd name="T14" fmla="*/ 113 w 173"/>
                    <a:gd name="T15" fmla="*/ 37 h 38"/>
                    <a:gd name="T16" fmla="*/ 109 w 173"/>
                    <a:gd name="T17" fmla="*/ 36 h 38"/>
                    <a:gd name="T18" fmla="*/ 102 w 173"/>
                    <a:gd name="T19" fmla="*/ 35 h 38"/>
                    <a:gd name="T20" fmla="*/ 95 w 173"/>
                    <a:gd name="T21" fmla="*/ 34 h 38"/>
                    <a:gd name="T22" fmla="*/ 90 w 173"/>
                    <a:gd name="T23" fmla="*/ 33 h 38"/>
                    <a:gd name="T24" fmla="*/ 89 w 173"/>
                    <a:gd name="T25" fmla="*/ 32 h 38"/>
                    <a:gd name="T26" fmla="*/ 85 w 173"/>
                    <a:gd name="T27" fmla="*/ 32 h 38"/>
                    <a:gd name="T28" fmla="*/ 80 w 173"/>
                    <a:gd name="T29" fmla="*/ 31 h 38"/>
                    <a:gd name="T30" fmla="*/ 74 w 173"/>
                    <a:gd name="T31" fmla="*/ 32 h 38"/>
                    <a:gd name="T32" fmla="*/ 69 w 173"/>
                    <a:gd name="T33" fmla="*/ 32 h 38"/>
                    <a:gd name="T34" fmla="*/ 63 w 173"/>
                    <a:gd name="T35" fmla="*/ 33 h 38"/>
                    <a:gd name="T36" fmla="*/ 57 w 173"/>
                    <a:gd name="T37" fmla="*/ 33 h 38"/>
                    <a:gd name="T38" fmla="*/ 49 w 173"/>
                    <a:gd name="T39" fmla="*/ 33 h 38"/>
                    <a:gd name="T40" fmla="*/ 41 w 173"/>
                    <a:gd name="T41" fmla="*/ 32 h 38"/>
                    <a:gd name="T42" fmla="*/ 32 w 173"/>
                    <a:gd name="T43" fmla="*/ 31 h 38"/>
                    <a:gd name="T44" fmla="*/ 25 w 173"/>
                    <a:gd name="T45" fmla="*/ 29 h 38"/>
                    <a:gd name="T46" fmla="*/ 17 w 173"/>
                    <a:gd name="T47" fmla="*/ 25 h 38"/>
                    <a:gd name="T48" fmla="*/ 8 w 173"/>
                    <a:gd name="T49" fmla="*/ 18 h 38"/>
                    <a:gd name="T50" fmla="*/ 3 w 173"/>
                    <a:gd name="T51" fmla="*/ 9 h 38"/>
                    <a:gd name="T52" fmla="*/ 0 w 173"/>
                    <a:gd name="T53" fmla="*/ 3 h 38"/>
                    <a:gd name="T54" fmla="*/ 0 w 173"/>
                    <a:gd name="T55" fmla="*/ 0 h 3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3"/>
                    <a:gd name="T85" fmla="*/ 0 h 38"/>
                    <a:gd name="T86" fmla="*/ 173 w 173"/>
                    <a:gd name="T87" fmla="*/ 38 h 3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3" h="38">
                      <a:moveTo>
                        <a:pt x="173" y="37"/>
                      </a:moveTo>
                      <a:lnTo>
                        <a:pt x="171" y="37"/>
                      </a:lnTo>
                      <a:lnTo>
                        <a:pt x="166" y="38"/>
                      </a:lnTo>
                      <a:lnTo>
                        <a:pt x="160" y="38"/>
                      </a:lnTo>
                      <a:lnTo>
                        <a:pt x="151" y="38"/>
                      </a:lnTo>
                      <a:lnTo>
                        <a:pt x="141" y="38"/>
                      </a:lnTo>
                      <a:lnTo>
                        <a:pt x="128" y="38"/>
                      </a:lnTo>
                      <a:lnTo>
                        <a:pt x="113" y="37"/>
                      </a:lnTo>
                      <a:lnTo>
                        <a:pt x="109" y="36"/>
                      </a:lnTo>
                      <a:lnTo>
                        <a:pt x="102" y="35"/>
                      </a:lnTo>
                      <a:lnTo>
                        <a:pt x="95" y="34"/>
                      </a:lnTo>
                      <a:lnTo>
                        <a:pt x="90" y="33"/>
                      </a:lnTo>
                      <a:lnTo>
                        <a:pt x="89" y="32"/>
                      </a:lnTo>
                      <a:lnTo>
                        <a:pt x="85" y="32"/>
                      </a:lnTo>
                      <a:lnTo>
                        <a:pt x="80" y="31"/>
                      </a:lnTo>
                      <a:lnTo>
                        <a:pt x="74" y="32"/>
                      </a:lnTo>
                      <a:lnTo>
                        <a:pt x="69" y="32"/>
                      </a:lnTo>
                      <a:lnTo>
                        <a:pt x="63" y="33"/>
                      </a:lnTo>
                      <a:lnTo>
                        <a:pt x="57" y="33"/>
                      </a:lnTo>
                      <a:lnTo>
                        <a:pt x="49" y="33"/>
                      </a:lnTo>
                      <a:lnTo>
                        <a:pt x="41" y="32"/>
                      </a:lnTo>
                      <a:lnTo>
                        <a:pt x="32" y="31"/>
                      </a:lnTo>
                      <a:lnTo>
                        <a:pt x="25" y="29"/>
                      </a:lnTo>
                      <a:lnTo>
                        <a:pt x="17" y="25"/>
                      </a:lnTo>
                      <a:lnTo>
                        <a:pt x="8" y="18"/>
                      </a:lnTo>
                      <a:lnTo>
                        <a:pt x="3" y="9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9F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67" name="Freeform 61"/>
                <p:cNvSpPr>
                  <a:spLocks/>
                </p:cNvSpPr>
                <p:nvPr/>
              </p:nvSpPr>
              <p:spPr bwMode="auto">
                <a:xfrm>
                  <a:off x="3099" y="1445"/>
                  <a:ext cx="5" cy="8"/>
                </a:xfrm>
                <a:custGeom>
                  <a:avLst/>
                  <a:gdLst>
                    <a:gd name="T0" fmla="*/ 0 w 5"/>
                    <a:gd name="T1" fmla="*/ 0 h 15"/>
                    <a:gd name="T2" fmla="*/ 2 w 5"/>
                    <a:gd name="T3" fmla="*/ 0 h 15"/>
                    <a:gd name="T4" fmla="*/ 2 w 5"/>
                    <a:gd name="T5" fmla="*/ 1 h 15"/>
                    <a:gd name="T6" fmla="*/ 3 w 5"/>
                    <a:gd name="T7" fmla="*/ 2 h 15"/>
                    <a:gd name="T8" fmla="*/ 4 w 5"/>
                    <a:gd name="T9" fmla="*/ 2 h 15"/>
                    <a:gd name="T10" fmla="*/ 5 w 5"/>
                    <a:gd name="T11" fmla="*/ 4 h 15"/>
                    <a:gd name="T12" fmla="*/ 5 w 5"/>
                    <a:gd name="T13" fmla="*/ 5 h 15"/>
                    <a:gd name="T14" fmla="*/ 5 w 5"/>
                    <a:gd name="T15" fmla="*/ 6 h 15"/>
                    <a:gd name="T16" fmla="*/ 4 w 5"/>
                    <a:gd name="T17" fmla="*/ 7 h 15"/>
                    <a:gd name="T18" fmla="*/ 3 w 5"/>
                    <a:gd name="T19" fmla="*/ 7 h 15"/>
                    <a:gd name="T20" fmla="*/ 2 w 5"/>
                    <a:gd name="T21" fmla="*/ 8 h 15"/>
                    <a:gd name="T22" fmla="*/ 2 w 5"/>
                    <a:gd name="T23" fmla="*/ 9 h 15"/>
                    <a:gd name="T24" fmla="*/ 2 w 5"/>
                    <a:gd name="T25" fmla="*/ 10 h 15"/>
                    <a:gd name="T26" fmla="*/ 2 w 5"/>
                    <a:gd name="T27" fmla="*/ 11 h 15"/>
                    <a:gd name="T28" fmla="*/ 3 w 5"/>
                    <a:gd name="T29" fmla="*/ 12 h 15"/>
                    <a:gd name="T30" fmla="*/ 2 w 5"/>
                    <a:gd name="T31" fmla="*/ 14 h 15"/>
                    <a:gd name="T32" fmla="*/ 0 w 5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5"/>
                    <a:gd name="T53" fmla="*/ 5 w 5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5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5" y="4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4" y="7"/>
                      </a:lnTo>
                      <a:lnTo>
                        <a:pt x="3" y="7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1"/>
                      </a:lnTo>
                      <a:lnTo>
                        <a:pt x="3" y="12"/>
                      </a:lnTo>
                      <a:lnTo>
                        <a:pt x="2" y="14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B2F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68" name="Freeform 62"/>
                <p:cNvSpPr>
                  <a:spLocks/>
                </p:cNvSpPr>
                <p:nvPr/>
              </p:nvSpPr>
              <p:spPr bwMode="auto">
                <a:xfrm>
                  <a:off x="3088" y="1448"/>
                  <a:ext cx="8" cy="4"/>
                </a:xfrm>
                <a:custGeom>
                  <a:avLst/>
                  <a:gdLst>
                    <a:gd name="T0" fmla="*/ 5 w 8"/>
                    <a:gd name="T1" fmla="*/ 0 h 7"/>
                    <a:gd name="T2" fmla="*/ 6 w 8"/>
                    <a:gd name="T3" fmla="*/ 1 h 7"/>
                    <a:gd name="T4" fmla="*/ 6 w 8"/>
                    <a:gd name="T5" fmla="*/ 2 h 7"/>
                    <a:gd name="T6" fmla="*/ 8 w 8"/>
                    <a:gd name="T7" fmla="*/ 3 h 7"/>
                    <a:gd name="T8" fmla="*/ 8 w 8"/>
                    <a:gd name="T9" fmla="*/ 4 h 7"/>
                    <a:gd name="T10" fmla="*/ 8 w 8"/>
                    <a:gd name="T11" fmla="*/ 5 h 7"/>
                    <a:gd name="T12" fmla="*/ 6 w 8"/>
                    <a:gd name="T13" fmla="*/ 6 h 7"/>
                    <a:gd name="T14" fmla="*/ 5 w 8"/>
                    <a:gd name="T15" fmla="*/ 6 h 7"/>
                    <a:gd name="T16" fmla="*/ 4 w 8"/>
                    <a:gd name="T17" fmla="*/ 7 h 7"/>
                    <a:gd name="T18" fmla="*/ 3 w 8"/>
                    <a:gd name="T19" fmla="*/ 7 h 7"/>
                    <a:gd name="T20" fmla="*/ 1 w 8"/>
                    <a:gd name="T21" fmla="*/ 7 h 7"/>
                    <a:gd name="T22" fmla="*/ 0 w 8"/>
                    <a:gd name="T23" fmla="*/ 7 h 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7"/>
                    <a:gd name="T38" fmla="*/ 8 w 8"/>
                    <a:gd name="T39" fmla="*/ 7 h 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5" y="6"/>
                      </a:lnTo>
                      <a:lnTo>
                        <a:pt x="4" y="7"/>
                      </a:lnTo>
                      <a:lnTo>
                        <a:pt x="3" y="7"/>
                      </a:lnTo>
                      <a:lnTo>
                        <a:pt x="1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B2F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69" name="Freeform 63"/>
                <p:cNvSpPr>
                  <a:spLocks/>
                </p:cNvSpPr>
                <p:nvPr/>
              </p:nvSpPr>
              <p:spPr bwMode="auto">
                <a:xfrm>
                  <a:off x="3089" y="1453"/>
                  <a:ext cx="5" cy="2"/>
                </a:xfrm>
                <a:custGeom>
                  <a:avLst/>
                  <a:gdLst>
                    <a:gd name="T0" fmla="*/ 5 w 5"/>
                    <a:gd name="T1" fmla="*/ 0 h 5"/>
                    <a:gd name="T2" fmla="*/ 5 w 5"/>
                    <a:gd name="T3" fmla="*/ 1 h 5"/>
                    <a:gd name="T4" fmla="*/ 4 w 5"/>
                    <a:gd name="T5" fmla="*/ 1 h 5"/>
                    <a:gd name="T6" fmla="*/ 4 w 5"/>
                    <a:gd name="T7" fmla="*/ 2 h 5"/>
                    <a:gd name="T8" fmla="*/ 3 w 5"/>
                    <a:gd name="T9" fmla="*/ 4 h 5"/>
                    <a:gd name="T10" fmla="*/ 2 w 5"/>
                    <a:gd name="T11" fmla="*/ 5 h 5"/>
                    <a:gd name="T12" fmla="*/ 0 w 5"/>
                    <a:gd name="T13" fmla="*/ 4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5" y="0"/>
                      </a:move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B2F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70" name="Freeform 64"/>
                <p:cNvSpPr>
                  <a:spLocks/>
                </p:cNvSpPr>
                <p:nvPr/>
              </p:nvSpPr>
              <p:spPr bwMode="auto">
                <a:xfrm>
                  <a:off x="3021" y="1446"/>
                  <a:ext cx="22" cy="7"/>
                </a:xfrm>
                <a:custGeom>
                  <a:avLst/>
                  <a:gdLst>
                    <a:gd name="T0" fmla="*/ 22 w 22"/>
                    <a:gd name="T1" fmla="*/ 13 h 13"/>
                    <a:gd name="T2" fmla="*/ 19 w 22"/>
                    <a:gd name="T3" fmla="*/ 13 h 13"/>
                    <a:gd name="T4" fmla="*/ 16 w 22"/>
                    <a:gd name="T5" fmla="*/ 11 h 13"/>
                    <a:gd name="T6" fmla="*/ 10 w 22"/>
                    <a:gd name="T7" fmla="*/ 8 h 13"/>
                    <a:gd name="T8" fmla="*/ 6 w 22"/>
                    <a:gd name="T9" fmla="*/ 3 h 13"/>
                    <a:gd name="T10" fmla="*/ 5 w 22"/>
                    <a:gd name="T11" fmla="*/ 3 h 13"/>
                    <a:gd name="T12" fmla="*/ 3 w 22"/>
                    <a:gd name="T13" fmla="*/ 2 h 13"/>
                    <a:gd name="T14" fmla="*/ 2 w 22"/>
                    <a:gd name="T15" fmla="*/ 0 h 13"/>
                    <a:gd name="T16" fmla="*/ 0 w 22"/>
                    <a:gd name="T17" fmla="*/ 2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"/>
                    <a:gd name="T28" fmla="*/ 0 h 13"/>
                    <a:gd name="T29" fmla="*/ 22 w 22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" h="13">
                      <a:moveTo>
                        <a:pt x="22" y="13"/>
                      </a:moveTo>
                      <a:lnTo>
                        <a:pt x="19" y="13"/>
                      </a:lnTo>
                      <a:lnTo>
                        <a:pt x="16" y="11"/>
                      </a:lnTo>
                      <a:lnTo>
                        <a:pt x="10" y="8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2"/>
                      </a:lnTo>
                      <a:lnTo>
                        <a:pt x="2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B2F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71" name="Freeform 65"/>
                <p:cNvSpPr>
                  <a:spLocks/>
                </p:cNvSpPr>
                <p:nvPr/>
              </p:nvSpPr>
              <p:spPr bwMode="auto">
                <a:xfrm>
                  <a:off x="3000" y="1448"/>
                  <a:ext cx="15" cy="4"/>
                </a:xfrm>
                <a:custGeom>
                  <a:avLst/>
                  <a:gdLst>
                    <a:gd name="T0" fmla="*/ 15 w 15"/>
                    <a:gd name="T1" fmla="*/ 1 h 7"/>
                    <a:gd name="T2" fmla="*/ 13 w 15"/>
                    <a:gd name="T3" fmla="*/ 0 h 7"/>
                    <a:gd name="T4" fmla="*/ 11 w 15"/>
                    <a:gd name="T5" fmla="*/ 1 h 7"/>
                    <a:gd name="T6" fmla="*/ 8 w 15"/>
                    <a:gd name="T7" fmla="*/ 1 h 7"/>
                    <a:gd name="T8" fmla="*/ 6 w 15"/>
                    <a:gd name="T9" fmla="*/ 3 h 7"/>
                    <a:gd name="T10" fmla="*/ 4 w 15"/>
                    <a:gd name="T11" fmla="*/ 5 h 7"/>
                    <a:gd name="T12" fmla="*/ 2 w 15"/>
                    <a:gd name="T13" fmla="*/ 6 h 7"/>
                    <a:gd name="T14" fmla="*/ 0 w 15"/>
                    <a:gd name="T15" fmla="*/ 7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7"/>
                    <a:gd name="T26" fmla="*/ 15 w 15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7">
                      <a:moveTo>
                        <a:pt x="15" y="1"/>
                      </a:move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8" y="1"/>
                      </a:lnTo>
                      <a:lnTo>
                        <a:pt x="6" y="3"/>
                      </a:lnTo>
                      <a:lnTo>
                        <a:pt x="4" y="5"/>
                      </a:lnTo>
                      <a:lnTo>
                        <a:pt x="2" y="6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B2F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72" name="Freeform 66"/>
                <p:cNvSpPr>
                  <a:spLocks/>
                </p:cNvSpPr>
                <p:nvPr/>
              </p:nvSpPr>
              <p:spPr bwMode="auto">
                <a:xfrm>
                  <a:off x="3016" y="1449"/>
                  <a:ext cx="11" cy="3"/>
                </a:xfrm>
                <a:custGeom>
                  <a:avLst/>
                  <a:gdLst>
                    <a:gd name="T0" fmla="*/ 11 w 11"/>
                    <a:gd name="T1" fmla="*/ 0 h 4"/>
                    <a:gd name="T2" fmla="*/ 10 w 11"/>
                    <a:gd name="T3" fmla="*/ 0 h 4"/>
                    <a:gd name="T4" fmla="*/ 7 w 11"/>
                    <a:gd name="T5" fmla="*/ 0 h 4"/>
                    <a:gd name="T6" fmla="*/ 3 w 11"/>
                    <a:gd name="T7" fmla="*/ 1 h 4"/>
                    <a:gd name="T8" fmla="*/ 0 w 11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4"/>
                    <a:gd name="T17" fmla="*/ 11 w 11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4">
                      <a:moveTo>
                        <a:pt x="11" y="0"/>
                      </a:move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B2F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73" name="Freeform 67"/>
                <p:cNvSpPr>
                  <a:spLocks/>
                </p:cNvSpPr>
                <p:nvPr/>
              </p:nvSpPr>
              <p:spPr bwMode="auto">
                <a:xfrm>
                  <a:off x="2942" y="1452"/>
                  <a:ext cx="53" cy="2"/>
                </a:xfrm>
                <a:custGeom>
                  <a:avLst/>
                  <a:gdLst>
                    <a:gd name="T0" fmla="*/ 53 w 53"/>
                    <a:gd name="T1" fmla="*/ 2 h 6"/>
                    <a:gd name="T2" fmla="*/ 50 w 53"/>
                    <a:gd name="T3" fmla="*/ 3 h 6"/>
                    <a:gd name="T4" fmla="*/ 47 w 53"/>
                    <a:gd name="T5" fmla="*/ 3 h 6"/>
                    <a:gd name="T6" fmla="*/ 41 w 53"/>
                    <a:gd name="T7" fmla="*/ 4 h 6"/>
                    <a:gd name="T8" fmla="*/ 36 w 53"/>
                    <a:gd name="T9" fmla="*/ 4 h 6"/>
                    <a:gd name="T10" fmla="*/ 32 w 53"/>
                    <a:gd name="T11" fmla="*/ 3 h 6"/>
                    <a:gd name="T12" fmla="*/ 28 w 53"/>
                    <a:gd name="T13" fmla="*/ 3 h 6"/>
                    <a:gd name="T14" fmla="*/ 25 w 53"/>
                    <a:gd name="T15" fmla="*/ 4 h 6"/>
                    <a:gd name="T16" fmla="*/ 22 w 53"/>
                    <a:gd name="T17" fmla="*/ 4 h 6"/>
                    <a:gd name="T18" fmla="*/ 19 w 53"/>
                    <a:gd name="T19" fmla="*/ 6 h 6"/>
                    <a:gd name="T20" fmla="*/ 12 w 53"/>
                    <a:gd name="T21" fmla="*/ 6 h 6"/>
                    <a:gd name="T22" fmla="*/ 5 w 53"/>
                    <a:gd name="T23" fmla="*/ 3 h 6"/>
                    <a:gd name="T24" fmla="*/ 0 w 53"/>
                    <a:gd name="T25" fmla="*/ 0 h 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3"/>
                    <a:gd name="T40" fmla="*/ 0 h 6"/>
                    <a:gd name="T41" fmla="*/ 53 w 53"/>
                    <a:gd name="T42" fmla="*/ 6 h 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3" h="6">
                      <a:moveTo>
                        <a:pt x="53" y="2"/>
                      </a:moveTo>
                      <a:lnTo>
                        <a:pt x="50" y="3"/>
                      </a:lnTo>
                      <a:lnTo>
                        <a:pt x="47" y="3"/>
                      </a:lnTo>
                      <a:lnTo>
                        <a:pt x="41" y="4"/>
                      </a:lnTo>
                      <a:lnTo>
                        <a:pt x="36" y="4"/>
                      </a:lnTo>
                      <a:lnTo>
                        <a:pt x="32" y="3"/>
                      </a:lnTo>
                      <a:lnTo>
                        <a:pt x="28" y="3"/>
                      </a:lnTo>
                      <a:lnTo>
                        <a:pt x="25" y="4"/>
                      </a:lnTo>
                      <a:lnTo>
                        <a:pt x="22" y="4"/>
                      </a:lnTo>
                      <a:lnTo>
                        <a:pt x="19" y="6"/>
                      </a:lnTo>
                      <a:lnTo>
                        <a:pt x="12" y="6"/>
                      </a:lnTo>
                      <a:lnTo>
                        <a:pt x="5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6BF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74" name="Freeform 68"/>
                <p:cNvSpPr>
                  <a:spLocks/>
                </p:cNvSpPr>
                <p:nvPr/>
              </p:nvSpPr>
              <p:spPr bwMode="auto">
                <a:xfrm>
                  <a:off x="2935" y="1446"/>
                  <a:ext cx="60" cy="12"/>
                </a:xfrm>
                <a:custGeom>
                  <a:avLst/>
                  <a:gdLst>
                    <a:gd name="T0" fmla="*/ 60 w 60"/>
                    <a:gd name="T1" fmla="*/ 23 h 25"/>
                    <a:gd name="T2" fmla="*/ 59 w 60"/>
                    <a:gd name="T3" fmla="*/ 23 h 25"/>
                    <a:gd name="T4" fmla="*/ 56 w 60"/>
                    <a:gd name="T5" fmla="*/ 22 h 25"/>
                    <a:gd name="T6" fmla="*/ 53 w 60"/>
                    <a:gd name="T7" fmla="*/ 21 h 25"/>
                    <a:gd name="T8" fmla="*/ 49 w 60"/>
                    <a:gd name="T9" fmla="*/ 20 h 25"/>
                    <a:gd name="T10" fmla="*/ 46 w 60"/>
                    <a:gd name="T11" fmla="*/ 19 h 25"/>
                    <a:gd name="T12" fmla="*/ 44 w 60"/>
                    <a:gd name="T13" fmla="*/ 19 h 25"/>
                    <a:gd name="T14" fmla="*/ 40 w 60"/>
                    <a:gd name="T15" fmla="*/ 19 h 25"/>
                    <a:gd name="T16" fmla="*/ 38 w 60"/>
                    <a:gd name="T17" fmla="*/ 21 h 25"/>
                    <a:gd name="T18" fmla="*/ 34 w 60"/>
                    <a:gd name="T19" fmla="*/ 23 h 25"/>
                    <a:gd name="T20" fmla="*/ 29 w 60"/>
                    <a:gd name="T21" fmla="*/ 24 h 25"/>
                    <a:gd name="T22" fmla="*/ 22 w 60"/>
                    <a:gd name="T23" fmla="*/ 25 h 25"/>
                    <a:gd name="T24" fmla="*/ 16 w 60"/>
                    <a:gd name="T25" fmla="*/ 23 h 25"/>
                    <a:gd name="T26" fmla="*/ 8 w 60"/>
                    <a:gd name="T27" fmla="*/ 19 h 25"/>
                    <a:gd name="T28" fmla="*/ 3 w 60"/>
                    <a:gd name="T29" fmla="*/ 14 h 25"/>
                    <a:gd name="T30" fmla="*/ 0 w 60"/>
                    <a:gd name="T31" fmla="*/ 8 h 25"/>
                    <a:gd name="T32" fmla="*/ 1 w 60"/>
                    <a:gd name="T33" fmla="*/ 0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0"/>
                    <a:gd name="T52" fmla="*/ 0 h 25"/>
                    <a:gd name="T53" fmla="*/ 60 w 60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0" h="25">
                      <a:moveTo>
                        <a:pt x="60" y="23"/>
                      </a:moveTo>
                      <a:lnTo>
                        <a:pt x="59" y="23"/>
                      </a:lnTo>
                      <a:lnTo>
                        <a:pt x="56" y="22"/>
                      </a:lnTo>
                      <a:lnTo>
                        <a:pt x="53" y="21"/>
                      </a:lnTo>
                      <a:lnTo>
                        <a:pt x="49" y="20"/>
                      </a:lnTo>
                      <a:lnTo>
                        <a:pt x="46" y="19"/>
                      </a:lnTo>
                      <a:lnTo>
                        <a:pt x="44" y="19"/>
                      </a:lnTo>
                      <a:lnTo>
                        <a:pt x="40" y="19"/>
                      </a:lnTo>
                      <a:lnTo>
                        <a:pt x="38" y="21"/>
                      </a:lnTo>
                      <a:lnTo>
                        <a:pt x="34" y="23"/>
                      </a:lnTo>
                      <a:lnTo>
                        <a:pt x="29" y="24"/>
                      </a:lnTo>
                      <a:lnTo>
                        <a:pt x="22" y="25"/>
                      </a:lnTo>
                      <a:lnTo>
                        <a:pt x="16" y="23"/>
                      </a:lnTo>
                      <a:lnTo>
                        <a:pt x="8" y="19"/>
                      </a:lnTo>
                      <a:lnTo>
                        <a:pt x="3" y="14"/>
                      </a:ln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0">
                  <a:solidFill>
                    <a:srgbClr val="6BF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75" name="Freeform 69"/>
                <p:cNvSpPr>
                  <a:spLocks/>
                </p:cNvSpPr>
                <p:nvPr/>
              </p:nvSpPr>
              <p:spPr bwMode="auto">
                <a:xfrm>
                  <a:off x="2938" y="1451"/>
                  <a:ext cx="25" cy="5"/>
                </a:xfrm>
                <a:custGeom>
                  <a:avLst/>
                  <a:gdLst>
                    <a:gd name="T0" fmla="*/ 25 w 25"/>
                    <a:gd name="T1" fmla="*/ 11 h 11"/>
                    <a:gd name="T2" fmla="*/ 21 w 25"/>
                    <a:gd name="T3" fmla="*/ 10 h 11"/>
                    <a:gd name="T4" fmla="*/ 14 w 25"/>
                    <a:gd name="T5" fmla="*/ 9 h 11"/>
                    <a:gd name="T6" fmla="*/ 5 w 25"/>
                    <a:gd name="T7" fmla="*/ 5 h 11"/>
                    <a:gd name="T8" fmla="*/ 0 w 25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1"/>
                    <a:gd name="T17" fmla="*/ 25 w 25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1">
                      <a:moveTo>
                        <a:pt x="25" y="11"/>
                      </a:moveTo>
                      <a:lnTo>
                        <a:pt x="21" y="10"/>
                      </a:lnTo>
                      <a:lnTo>
                        <a:pt x="14" y="9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6BF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76" name="Freeform 70"/>
                <p:cNvSpPr>
                  <a:spLocks/>
                </p:cNvSpPr>
                <p:nvPr/>
              </p:nvSpPr>
              <p:spPr bwMode="auto">
                <a:xfrm>
                  <a:off x="2930" y="1442"/>
                  <a:ext cx="17" cy="17"/>
                </a:xfrm>
                <a:custGeom>
                  <a:avLst/>
                  <a:gdLst>
                    <a:gd name="T0" fmla="*/ 17 w 17"/>
                    <a:gd name="T1" fmla="*/ 33 h 33"/>
                    <a:gd name="T2" fmla="*/ 10 w 17"/>
                    <a:gd name="T3" fmla="*/ 30 h 33"/>
                    <a:gd name="T4" fmla="*/ 5 w 17"/>
                    <a:gd name="T5" fmla="*/ 27 h 33"/>
                    <a:gd name="T6" fmla="*/ 2 w 17"/>
                    <a:gd name="T7" fmla="*/ 23 h 33"/>
                    <a:gd name="T8" fmla="*/ 2 w 17"/>
                    <a:gd name="T9" fmla="*/ 22 h 33"/>
                    <a:gd name="T10" fmla="*/ 1 w 17"/>
                    <a:gd name="T11" fmla="*/ 20 h 33"/>
                    <a:gd name="T12" fmla="*/ 0 w 17"/>
                    <a:gd name="T13" fmla="*/ 16 h 33"/>
                    <a:gd name="T14" fmla="*/ 0 w 17"/>
                    <a:gd name="T15" fmla="*/ 10 h 33"/>
                    <a:gd name="T16" fmla="*/ 2 w 17"/>
                    <a:gd name="T17" fmla="*/ 0 h 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33"/>
                    <a:gd name="T29" fmla="*/ 17 w 17"/>
                    <a:gd name="T30" fmla="*/ 33 h 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33">
                      <a:moveTo>
                        <a:pt x="17" y="33"/>
                      </a:moveTo>
                      <a:lnTo>
                        <a:pt x="10" y="30"/>
                      </a:lnTo>
                      <a:lnTo>
                        <a:pt x="5" y="27"/>
                      </a:lnTo>
                      <a:lnTo>
                        <a:pt x="2" y="23"/>
                      </a:lnTo>
                      <a:lnTo>
                        <a:pt x="2" y="22"/>
                      </a:lnTo>
                      <a:lnTo>
                        <a:pt x="1" y="20"/>
                      </a:ln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0">
                  <a:solidFill>
                    <a:srgbClr val="6BF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77" name="Freeform 71"/>
                <p:cNvSpPr>
                  <a:spLocks/>
                </p:cNvSpPr>
                <p:nvPr/>
              </p:nvSpPr>
              <p:spPr bwMode="auto">
                <a:xfrm>
                  <a:off x="2958" y="1434"/>
                  <a:ext cx="4" cy="1"/>
                </a:xfrm>
                <a:custGeom>
                  <a:avLst/>
                  <a:gdLst>
                    <a:gd name="T0" fmla="*/ 1 w 4"/>
                    <a:gd name="T1" fmla="*/ 0 h 2"/>
                    <a:gd name="T2" fmla="*/ 3 w 4"/>
                    <a:gd name="T3" fmla="*/ 0 h 2"/>
                    <a:gd name="T4" fmla="*/ 3 w 4"/>
                    <a:gd name="T5" fmla="*/ 1 h 2"/>
                    <a:gd name="T6" fmla="*/ 4 w 4"/>
                    <a:gd name="T7" fmla="*/ 1 h 2"/>
                    <a:gd name="T8" fmla="*/ 4 w 4"/>
                    <a:gd name="T9" fmla="*/ 2 h 2"/>
                    <a:gd name="T10" fmla="*/ 3 w 4"/>
                    <a:gd name="T11" fmla="*/ 2 h 2"/>
                    <a:gd name="T12" fmla="*/ 1 w 4"/>
                    <a:gd name="T13" fmla="*/ 2 h 2"/>
                    <a:gd name="T14" fmla="*/ 0 w 4"/>
                    <a:gd name="T15" fmla="*/ 2 h 2"/>
                    <a:gd name="T16" fmla="*/ 0 w 4"/>
                    <a:gd name="T17" fmla="*/ 1 h 2"/>
                    <a:gd name="T18" fmla="*/ 1 w 4"/>
                    <a:gd name="T19" fmla="*/ 1 h 2"/>
                    <a:gd name="T20" fmla="*/ 1 w 4"/>
                    <a:gd name="T21" fmla="*/ 0 h 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"/>
                    <a:gd name="T34" fmla="*/ 0 h 2"/>
                    <a:gd name="T35" fmla="*/ 4 w 4"/>
                    <a:gd name="T36" fmla="*/ 2 h 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" h="2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78" name="Freeform 72"/>
                <p:cNvSpPr>
                  <a:spLocks/>
                </p:cNvSpPr>
                <p:nvPr/>
              </p:nvSpPr>
              <p:spPr bwMode="auto">
                <a:xfrm>
                  <a:off x="2948" y="1431"/>
                  <a:ext cx="4" cy="3"/>
                </a:xfrm>
                <a:custGeom>
                  <a:avLst/>
                  <a:gdLst>
                    <a:gd name="T0" fmla="*/ 2 w 4"/>
                    <a:gd name="T1" fmla="*/ 0 h 6"/>
                    <a:gd name="T2" fmla="*/ 3 w 4"/>
                    <a:gd name="T3" fmla="*/ 0 h 6"/>
                    <a:gd name="T4" fmla="*/ 4 w 4"/>
                    <a:gd name="T5" fmla="*/ 0 h 6"/>
                    <a:gd name="T6" fmla="*/ 4 w 4"/>
                    <a:gd name="T7" fmla="*/ 2 h 6"/>
                    <a:gd name="T8" fmla="*/ 4 w 4"/>
                    <a:gd name="T9" fmla="*/ 3 h 6"/>
                    <a:gd name="T10" fmla="*/ 4 w 4"/>
                    <a:gd name="T11" fmla="*/ 4 h 6"/>
                    <a:gd name="T12" fmla="*/ 3 w 4"/>
                    <a:gd name="T13" fmla="*/ 4 h 6"/>
                    <a:gd name="T14" fmla="*/ 3 w 4"/>
                    <a:gd name="T15" fmla="*/ 5 h 6"/>
                    <a:gd name="T16" fmla="*/ 2 w 4"/>
                    <a:gd name="T17" fmla="*/ 5 h 6"/>
                    <a:gd name="T18" fmla="*/ 2 w 4"/>
                    <a:gd name="T19" fmla="*/ 6 h 6"/>
                    <a:gd name="T20" fmla="*/ 0 w 4"/>
                    <a:gd name="T21" fmla="*/ 4 h 6"/>
                    <a:gd name="T22" fmla="*/ 0 w 4"/>
                    <a:gd name="T23" fmla="*/ 3 h 6"/>
                    <a:gd name="T24" fmla="*/ 0 w 4"/>
                    <a:gd name="T25" fmla="*/ 2 h 6"/>
                    <a:gd name="T26" fmla="*/ 0 w 4"/>
                    <a:gd name="T27" fmla="*/ 0 h 6"/>
                    <a:gd name="T28" fmla="*/ 2 w 4"/>
                    <a:gd name="T29" fmla="*/ 0 h 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"/>
                    <a:gd name="T46" fmla="*/ 0 h 6"/>
                    <a:gd name="T47" fmla="*/ 4 w 4"/>
                    <a:gd name="T48" fmla="*/ 6 h 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" h="6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79" name="Freeform 73"/>
                <p:cNvSpPr>
                  <a:spLocks/>
                </p:cNvSpPr>
                <p:nvPr/>
              </p:nvSpPr>
              <p:spPr bwMode="auto">
                <a:xfrm>
                  <a:off x="2937" y="1435"/>
                  <a:ext cx="20" cy="9"/>
                </a:xfrm>
                <a:custGeom>
                  <a:avLst/>
                  <a:gdLst>
                    <a:gd name="T0" fmla="*/ 3 w 20"/>
                    <a:gd name="T1" fmla="*/ 11 h 18"/>
                    <a:gd name="T2" fmla="*/ 5 w 20"/>
                    <a:gd name="T3" fmla="*/ 10 h 18"/>
                    <a:gd name="T4" fmla="*/ 6 w 20"/>
                    <a:gd name="T5" fmla="*/ 9 h 18"/>
                    <a:gd name="T6" fmla="*/ 9 w 20"/>
                    <a:gd name="T7" fmla="*/ 9 h 18"/>
                    <a:gd name="T8" fmla="*/ 10 w 20"/>
                    <a:gd name="T9" fmla="*/ 7 h 18"/>
                    <a:gd name="T10" fmla="*/ 11 w 20"/>
                    <a:gd name="T11" fmla="*/ 6 h 18"/>
                    <a:gd name="T12" fmla="*/ 13 w 20"/>
                    <a:gd name="T13" fmla="*/ 5 h 18"/>
                    <a:gd name="T14" fmla="*/ 15 w 20"/>
                    <a:gd name="T15" fmla="*/ 5 h 18"/>
                    <a:gd name="T16" fmla="*/ 16 w 20"/>
                    <a:gd name="T17" fmla="*/ 6 h 18"/>
                    <a:gd name="T18" fmla="*/ 16 w 20"/>
                    <a:gd name="T19" fmla="*/ 4 h 18"/>
                    <a:gd name="T20" fmla="*/ 15 w 20"/>
                    <a:gd name="T21" fmla="*/ 3 h 18"/>
                    <a:gd name="T22" fmla="*/ 14 w 20"/>
                    <a:gd name="T23" fmla="*/ 2 h 18"/>
                    <a:gd name="T24" fmla="*/ 11 w 20"/>
                    <a:gd name="T25" fmla="*/ 1 h 18"/>
                    <a:gd name="T26" fmla="*/ 13 w 20"/>
                    <a:gd name="T27" fmla="*/ 0 h 18"/>
                    <a:gd name="T28" fmla="*/ 14 w 20"/>
                    <a:gd name="T29" fmla="*/ 1 h 18"/>
                    <a:gd name="T30" fmla="*/ 15 w 20"/>
                    <a:gd name="T31" fmla="*/ 2 h 18"/>
                    <a:gd name="T32" fmla="*/ 17 w 20"/>
                    <a:gd name="T33" fmla="*/ 2 h 18"/>
                    <a:gd name="T34" fmla="*/ 19 w 20"/>
                    <a:gd name="T35" fmla="*/ 3 h 18"/>
                    <a:gd name="T36" fmla="*/ 20 w 20"/>
                    <a:gd name="T37" fmla="*/ 4 h 18"/>
                    <a:gd name="T38" fmla="*/ 20 w 20"/>
                    <a:gd name="T39" fmla="*/ 6 h 18"/>
                    <a:gd name="T40" fmla="*/ 19 w 20"/>
                    <a:gd name="T41" fmla="*/ 7 h 18"/>
                    <a:gd name="T42" fmla="*/ 17 w 20"/>
                    <a:gd name="T43" fmla="*/ 9 h 18"/>
                    <a:gd name="T44" fmla="*/ 17 w 20"/>
                    <a:gd name="T45" fmla="*/ 9 h 18"/>
                    <a:gd name="T46" fmla="*/ 15 w 20"/>
                    <a:gd name="T47" fmla="*/ 7 h 18"/>
                    <a:gd name="T48" fmla="*/ 13 w 20"/>
                    <a:gd name="T49" fmla="*/ 7 h 18"/>
                    <a:gd name="T50" fmla="*/ 11 w 20"/>
                    <a:gd name="T51" fmla="*/ 9 h 18"/>
                    <a:gd name="T52" fmla="*/ 10 w 20"/>
                    <a:gd name="T53" fmla="*/ 10 h 18"/>
                    <a:gd name="T54" fmla="*/ 8 w 20"/>
                    <a:gd name="T55" fmla="*/ 10 h 18"/>
                    <a:gd name="T56" fmla="*/ 5 w 20"/>
                    <a:gd name="T57" fmla="*/ 11 h 18"/>
                    <a:gd name="T58" fmla="*/ 4 w 20"/>
                    <a:gd name="T59" fmla="*/ 12 h 18"/>
                    <a:gd name="T60" fmla="*/ 3 w 20"/>
                    <a:gd name="T61" fmla="*/ 13 h 18"/>
                    <a:gd name="T62" fmla="*/ 1 w 20"/>
                    <a:gd name="T63" fmla="*/ 14 h 18"/>
                    <a:gd name="T64" fmla="*/ 0 w 20"/>
                    <a:gd name="T65" fmla="*/ 16 h 18"/>
                    <a:gd name="T66" fmla="*/ 0 w 20"/>
                    <a:gd name="T67" fmla="*/ 18 h 18"/>
                    <a:gd name="T68" fmla="*/ 0 w 20"/>
                    <a:gd name="T69" fmla="*/ 16 h 18"/>
                    <a:gd name="T70" fmla="*/ 0 w 20"/>
                    <a:gd name="T71" fmla="*/ 14 h 18"/>
                    <a:gd name="T72" fmla="*/ 1 w 20"/>
                    <a:gd name="T73" fmla="*/ 13 h 18"/>
                    <a:gd name="T74" fmla="*/ 1 w 20"/>
                    <a:gd name="T75" fmla="*/ 11 h 1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0"/>
                    <a:gd name="T115" fmla="*/ 0 h 18"/>
                    <a:gd name="T116" fmla="*/ 20 w 20"/>
                    <a:gd name="T117" fmla="*/ 18 h 1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0" h="18">
                      <a:moveTo>
                        <a:pt x="1" y="11"/>
                      </a:move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6" y="10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9" y="9"/>
                      </a:lnTo>
                      <a:lnTo>
                        <a:pt x="10" y="9"/>
                      </a:lnTo>
                      <a:lnTo>
                        <a:pt x="10" y="7"/>
                      </a:lnTo>
                      <a:lnTo>
                        <a:pt x="11" y="7"/>
                      </a:lnTo>
                      <a:lnTo>
                        <a:pt x="11" y="6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4" y="5"/>
                      </a:lnTo>
                      <a:lnTo>
                        <a:pt x="15" y="5"/>
                      </a:lnTo>
                      <a:lnTo>
                        <a:pt x="15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6" y="3"/>
                      </a:lnTo>
                      <a:lnTo>
                        <a:pt x="15" y="3"/>
                      </a:lnTo>
                      <a:lnTo>
                        <a:pt x="15" y="2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20" y="3"/>
                      </a:lnTo>
                      <a:lnTo>
                        <a:pt x="20" y="4"/>
                      </a:lnTo>
                      <a:lnTo>
                        <a:pt x="20" y="5"/>
                      </a:lnTo>
                      <a:lnTo>
                        <a:pt x="20" y="6"/>
                      </a:lnTo>
                      <a:lnTo>
                        <a:pt x="20" y="7"/>
                      </a:lnTo>
                      <a:lnTo>
                        <a:pt x="19" y="7"/>
                      </a:lnTo>
                      <a:lnTo>
                        <a:pt x="19" y="9"/>
                      </a:lnTo>
                      <a:lnTo>
                        <a:pt x="17" y="9"/>
                      </a:lnTo>
                      <a:lnTo>
                        <a:pt x="17" y="10"/>
                      </a:lnTo>
                      <a:lnTo>
                        <a:pt x="17" y="9"/>
                      </a:lnTo>
                      <a:lnTo>
                        <a:pt x="16" y="9"/>
                      </a:lnTo>
                      <a:lnTo>
                        <a:pt x="15" y="7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3" y="9"/>
                      </a:lnTo>
                      <a:lnTo>
                        <a:pt x="11" y="9"/>
                      </a:lnTo>
                      <a:lnTo>
                        <a:pt x="11" y="10"/>
                      </a:lnTo>
                      <a:lnTo>
                        <a:pt x="10" y="10"/>
                      </a:lnTo>
                      <a:lnTo>
                        <a:pt x="9" y="10"/>
                      </a:lnTo>
                      <a:lnTo>
                        <a:pt x="8" y="10"/>
                      </a:lnTo>
                      <a:lnTo>
                        <a:pt x="6" y="11"/>
                      </a:lnTo>
                      <a:lnTo>
                        <a:pt x="5" y="11"/>
                      </a:lnTo>
                      <a:lnTo>
                        <a:pt x="4" y="11"/>
                      </a:lnTo>
                      <a:lnTo>
                        <a:pt x="4" y="12"/>
                      </a:lnTo>
                      <a:lnTo>
                        <a:pt x="3" y="12"/>
                      </a:lnTo>
                      <a:lnTo>
                        <a:pt x="3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80" name="Freeform 74"/>
                <p:cNvSpPr>
                  <a:spLocks/>
                </p:cNvSpPr>
                <p:nvPr/>
              </p:nvSpPr>
              <p:spPr bwMode="auto">
                <a:xfrm>
                  <a:off x="3200" y="1457"/>
                  <a:ext cx="69" cy="6"/>
                </a:xfrm>
                <a:custGeom>
                  <a:avLst/>
                  <a:gdLst>
                    <a:gd name="T0" fmla="*/ 0 w 69"/>
                    <a:gd name="T1" fmla="*/ 11 h 12"/>
                    <a:gd name="T2" fmla="*/ 5 w 69"/>
                    <a:gd name="T3" fmla="*/ 12 h 12"/>
                    <a:gd name="T4" fmla="*/ 9 w 69"/>
                    <a:gd name="T5" fmla="*/ 12 h 12"/>
                    <a:gd name="T6" fmla="*/ 13 w 69"/>
                    <a:gd name="T7" fmla="*/ 11 h 12"/>
                    <a:gd name="T8" fmla="*/ 17 w 69"/>
                    <a:gd name="T9" fmla="*/ 10 h 12"/>
                    <a:gd name="T10" fmla="*/ 20 w 69"/>
                    <a:gd name="T11" fmla="*/ 9 h 12"/>
                    <a:gd name="T12" fmla="*/ 23 w 69"/>
                    <a:gd name="T13" fmla="*/ 7 h 12"/>
                    <a:gd name="T14" fmla="*/ 26 w 69"/>
                    <a:gd name="T15" fmla="*/ 9 h 12"/>
                    <a:gd name="T16" fmla="*/ 27 w 69"/>
                    <a:gd name="T17" fmla="*/ 9 h 12"/>
                    <a:gd name="T18" fmla="*/ 28 w 69"/>
                    <a:gd name="T19" fmla="*/ 9 h 12"/>
                    <a:gd name="T20" fmla="*/ 29 w 69"/>
                    <a:gd name="T21" fmla="*/ 9 h 12"/>
                    <a:gd name="T22" fmla="*/ 31 w 69"/>
                    <a:gd name="T23" fmla="*/ 10 h 12"/>
                    <a:gd name="T24" fmla="*/ 32 w 69"/>
                    <a:gd name="T25" fmla="*/ 11 h 12"/>
                    <a:gd name="T26" fmla="*/ 33 w 69"/>
                    <a:gd name="T27" fmla="*/ 11 h 12"/>
                    <a:gd name="T28" fmla="*/ 36 w 69"/>
                    <a:gd name="T29" fmla="*/ 11 h 12"/>
                    <a:gd name="T30" fmla="*/ 37 w 69"/>
                    <a:gd name="T31" fmla="*/ 10 h 12"/>
                    <a:gd name="T32" fmla="*/ 39 w 69"/>
                    <a:gd name="T33" fmla="*/ 9 h 12"/>
                    <a:gd name="T34" fmla="*/ 42 w 69"/>
                    <a:gd name="T35" fmla="*/ 9 h 12"/>
                    <a:gd name="T36" fmla="*/ 44 w 69"/>
                    <a:gd name="T37" fmla="*/ 7 h 12"/>
                    <a:gd name="T38" fmla="*/ 47 w 69"/>
                    <a:gd name="T39" fmla="*/ 7 h 12"/>
                    <a:gd name="T40" fmla="*/ 48 w 69"/>
                    <a:gd name="T41" fmla="*/ 7 h 12"/>
                    <a:gd name="T42" fmla="*/ 50 w 69"/>
                    <a:gd name="T43" fmla="*/ 6 h 12"/>
                    <a:gd name="T44" fmla="*/ 54 w 69"/>
                    <a:gd name="T45" fmla="*/ 6 h 12"/>
                    <a:gd name="T46" fmla="*/ 58 w 69"/>
                    <a:gd name="T47" fmla="*/ 7 h 12"/>
                    <a:gd name="T48" fmla="*/ 59 w 69"/>
                    <a:gd name="T49" fmla="*/ 7 h 12"/>
                    <a:gd name="T50" fmla="*/ 60 w 69"/>
                    <a:gd name="T51" fmla="*/ 7 h 12"/>
                    <a:gd name="T52" fmla="*/ 61 w 69"/>
                    <a:gd name="T53" fmla="*/ 7 h 12"/>
                    <a:gd name="T54" fmla="*/ 64 w 69"/>
                    <a:gd name="T55" fmla="*/ 5 h 12"/>
                    <a:gd name="T56" fmla="*/ 65 w 69"/>
                    <a:gd name="T57" fmla="*/ 3 h 12"/>
                    <a:gd name="T58" fmla="*/ 65 w 69"/>
                    <a:gd name="T59" fmla="*/ 1 h 12"/>
                    <a:gd name="T60" fmla="*/ 66 w 69"/>
                    <a:gd name="T61" fmla="*/ 0 h 12"/>
                    <a:gd name="T62" fmla="*/ 69 w 69"/>
                    <a:gd name="T63" fmla="*/ 0 h 1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"/>
                    <a:gd name="T97" fmla="*/ 0 h 12"/>
                    <a:gd name="T98" fmla="*/ 69 w 69"/>
                    <a:gd name="T99" fmla="*/ 12 h 1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" h="12">
                      <a:moveTo>
                        <a:pt x="0" y="11"/>
                      </a:moveTo>
                      <a:lnTo>
                        <a:pt x="5" y="12"/>
                      </a:lnTo>
                      <a:lnTo>
                        <a:pt x="9" y="12"/>
                      </a:lnTo>
                      <a:lnTo>
                        <a:pt x="13" y="11"/>
                      </a:lnTo>
                      <a:lnTo>
                        <a:pt x="17" y="10"/>
                      </a:lnTo>
                      <a:lnTo>
                        <a:pt x="20" y="9"/>
                      </a:lnTo>
                      <a:lnTo>
                        <a:pt x="23" y="7"/>
                      </a:lnTo>
                      <a:lnTo>
                        <a:pt x="26" y="9"/>
                      </a:lnTo>
                      <a:lnTo>
                        <a:pt x="27" y="9"/>
                      </a:lnTo>
                      <a:lnTo>
                        <a:pt x="28" y="9"/>
                      </a:lnTo>
                      <a:lnTo>
                        <a:pt x="29" y="9"/>
                      </a:lnTo>
                      <a:lnTo>
                        <a:pt x="31" y="10"/>
                      </a:lnTo>
                      <a:lnTo>
                        <a:pt x="32" y="11"/>
                      </a:lnTo>
                      <a:lnTo>
                        <a:pt x="33" y="11"/>
                      </a:lnTo>
                      <a:lnTo>
                        <a:pt x="36" y="11"/>
                      </a:lnTo>
                      <a:lnTo>
                        <a:pt x="37" y="10"/>
                      </a:lnTo>
                      <a:lnTo>
                        <a:pt x="39" y="9"/>
                      </a:lnTo>
                      <a:lnTo>
                        <a:pt x="42" y="9"/>
                      </a:lnTo>
                      <a:lnTo>
                        <a:pt x="44" y="7"/>
                      </a:lnTo>
                      <a:lnTo>
                        <a:pt x="47" y="7"/>
                      </a:lnTo>
                      <a:lnTo>
                        <a:pt x="48" y="7"/>
                      </a:lnTo>
                      <a:lnTo>
                        <a:pt x="50" y="6"/>
                      </a:lnTo>
                      <a:lnTo>
                        <a:pt x="54" y="6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60" y="7"/>
                      </a:lnTo>
                      <a:lnTo>
                        <a:pt x="61" y="7"/>
                      </a:lnTo>
                      <a:lnTo>
                        <a:pt x="64" y="5"/>
                      </a:lnTo>
                      <a:lnTo>
                        <a:pt x="65" y="3"/>
                      </a:lnTo>
                      <a:lnTo>
                        <a:pt x="65" y="1"/>
                      </a:lnTo>
                      <a:lnTo>
                        <a:pt x="66" y="0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 w="0">
                  <a:solidFill>
                    <a:srgbClr val="73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81" name="Freeform 75"/>
                <p:cNvSpPr>
                  <a:spLocks/>
                </p:cNvSpPr>
                <p:nvPr/>
              </p:nvSpPr>
              <p:spPr bwMode="auto">
                <a:xfrm>
                  <a:off x="3000" y="1466"/>
                  <a:ext cx="6" cy="6"/>
                </a:xfrm>
                <a:custGeom>
                  <a:avLst/>
                  <a:gdLst>
                    <a:gd name="T0" fmla="*/ 0 w 6"/>
                    <a:gd name="T1" fmla="*/ 13 h 13"/>
                    <a:gd name="T2" fmla="*/ 0 w 6"/>
                    <a:gd name="T3" fmla="*/ 12 h 13"/>
                    <a:gd name="T4" fmla="*/ 0 w 6"/>
                    <a:gd name="T5" fmla="*/ 9 h 13"/>
                    <a:gd name="T6" fmla="*/ 2 w 6"/>
                    <a:gd name="T7" fmla="*/ 4 h 13"/>
                    <a:gd name="T8" fmla="*/ 6 w 6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3"/>
                    <a:gd name="T17" fmla="*/ 6 w 6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3">
                      <a:moveTo>
                        <a:pt x="0" y="13"/>
                      </a:move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2" y="4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82" name="Freeform 76"/>
                <p:cNvSpPr>
                  <a:spLocks/>
                </p:cNvSpPr>
                <p:nvPr/>
              </p:nvSpPr>
              <p:spPr bwMode="auto">
                <a:xfrm>
                  <a:off x="3017" y="1467"/>
                  <a:ext cx="2" cy="2"/>
                </a:xfrm>
                <a:custGeom>
                  <a:avLst/>
                  <a:gdLst>
                    <a:gd name="T0" fmla="*/ 0 w 2"/>
                    <a:gd name="T1" fmla="*/ 3 h 3"/>
                    <a:gd name="T2" fmla="*/ 1 w 2"/>
                    <a:gd name="T3" fmla="*/ 2 h 3"/>
                    <a:gd name="T4" fmla="*/ 1 w 2"/>
                    <a:gd name="T5" fmla="*/ 1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83" name="Freeform 77"/>
                <p:cNvSpPr>
                  <a:spLocks/>
                </p:cNvSpPr>
                <p:nvPr/>
              </p:nvSpPr>
              <p:spPr bwMode="auto">
                <a:xfrm>
                  <a:off x="3206" y="1460"/>
                  <a:ext cx="120" cy="2"/>
                </a:xfrm>
                <a:custGeom>
                  <a:avLst/>
                  <a:gdLst>
                    <a:gd name="T0" fmla="*/ 1 w 120"/>
                    <a:gd name="T1" fmla="*/ 0 h 5"/>
                    <a:gd name="T2" fmla="*/ 5 w 120"/>
                    <a:gd name="T3" fmla="*/ 0 h 5"/>
                    <a:gd name="T4" fmla="*/ 7 w 120"/>
                    <a:gd name="T5" fmla="*/ 0 h 5"/>
                    <a:gd name="T6" fmla="*/ 10 w 120"/>
                    <a:gd name="T7" fmla="*/ 0 h 5"/>
                    <a:gd name="T8" fmla="*/ 17 w 120"/>
                    <a:gd name="T9" fmla="*/ 1 h 5"/>
                    <a:gd name="T10" fmla="*/ 30 w 120"/>
                    <a:gd name="T11" fmla="*/ 1 h 5"/>
                    <a:gd name="T12" fmla="*/ 34 w 120"/>
                    <a:gd name="T13" fmla="*/ 1 h 5"/>
                    <a:gd name="T14" fmla="*/ 41 w 120"/>
                    <a:gd name="T15" fmla="*/ 1 h 5"/>
                    <a:gd name="T16" fmla="*/ 44 w 120"/>
                    <a:gd name="T17" fmla="*/ 2 h 5"/>
                    <a:gd name="T18" fmla="*/ 47 w 120"/>
                    <a:gd name="T19" fmla="*/ 2 h 5"/>
                    <a:gd name="T20" fmla="*/ 49 w 120"/>
                    <a:gd name="T21" fmla="*/ 2 h 5"/>
                    <a:gd name="T22" fmla="*/ 52 w 120"/>
                    <a:gd name="T23" fmla="*/ 4 h 5"/>
                    <a:gd name="T24" fmla="*/ 54 w 120"/>
                    <a:gd name="T25" fmla="*/ 4 h 5"/>
                    <a:gd name="T26" fmla="*/ 59 w 120"/>
                    <a:gd name="T27" fmla="*/ 2 h 5"/>
                    <a:gd name="T28" fmla="*/ 66 w 120"/>
                    <a:gd name="T29" fmla="*/ 2 h 5"/>
                    <a:gd name="T30" fmla="*/ 73 w 120"/>
                    <a:gd name="T31" fmla="*/ 2 h 5"/>
                    <a:gd name="T32" fmla="*/ 76 w 120"/>
                    <a:gd name="T33" fmla="*/ 4 h 5"/>
                    <a:gd name="T34" fmla="*/ 79 w 120"/>
                    <a:gd name="T35" fmla="*/ 5 h 5"/>
                    <a:gd name="T36" fmla="*/ 81 w 120"/>
                    <a:gd name="T37" fmla="*/ 5 h 5"/>
                    <a:gd name="T38" fmla="*/ 84 w 120"/>
                    <a:gd name="T39" fmla="*/ 4 h 5"/>
                    <a:gd name="T40" fmla="*/ 87 w 120"/>
                    <a:gd name="T41" fmla="*/ 2 h 5"/>
                    <a:gd name="T42" fmla="*/ 92 w 120"/>
                    <a:gd name="T43" fmla="*/ 2 h 5"/>
                    <a:gd name="T44" fmla="*/ 98 w 120"/>
                    <a:gd name="T45" fmla="*/ 2 h 5"/>
                    <a:gd name="T46" fmla="*/ 101 w 120"/>
                    <a:gd name="T47" fmla="*/ 2 h 5"/>
                    <a:gd name="T48" fmla="*/ 103 w 120"/>
                    <a:gd name="T49" fmla="*/ 2 h 5"/>
                    <a:gd name="T50" fmla="*/ 106 w 120"/>
                    <a:gd name="T51" fmla="*/ 2 h 5"/>
                    <a:gd name="T52" fmla="*/ 107 w 120"/>
                    <a:gd name="T53" fmla="*/ 4 h 5"/>
                    <a:gd name="T54" fmla="*/ 109 w 120"/>
                    <a:gd name="T55" fmla="*/ 4 h 5"/>
                    <a:gd name="T56" fmla="*/ 111 w 120"/>
                    <a:gd name="T57" fmla="*/ 2 h 5"/>
                    <a:gd name="T58" fmla="*/ 113 w 120"/>
                    <a:gd name="T59" fmla="*/ 2 h 5"/>
                    <a:gd name="T60" fmla="*/ 114 w 120"/>
                    <a:gd name="T61" fmla="*/ 1 h 5"/>
                    <a:gd name="T62" fmla="*/ 116 w 120"/>
                    <a:gd name="T63" fmla="*/ 2 h 5"/>
                    <a:gd name="T64" fmla="*/ 118 w 120"/>
                    <a:gd name="T65" fmla="*/ 1 h 5"/>
                    <a:gd name="T66" fmla="*/ 120 w 120"/>
                    <a:gd name="T67" fmla="*/ 1 h 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0"/>
                    <a:gd name="T103" fmla="*/ 0 h 5"/>
                    <a:gd name="T104" fmla="*/ 120 w 120"/>
                    <a:gd name="T105" fmla="*/ 5 h 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0" h="5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5" y="1"/>
                      </a:lnTo>
                      <a:lnTo>
                        <a:pt x="17" y="1"/>
                      </a:lnTo>
                      <a:lnTo>
                        <a:pt x="26" y="0"/>
                      </a:lnTo>
                      <a:lnTo>
                        <a:pt x="30" y="1"/>
                      </a:lnTo>
                      <a:lnTo>
                        <a:pt x="32" y="1"/>
                      </a:lnTo>
                      <a:lnTo>
                        <a:pt x="34" y="1"/>
                      </a:lnTo>
                      <a:lnTo>
                        <a:pt x="38" y="1"/>
                      </a:lnTo>
                      <a:lnTo>
                        <a:pt x="41" y="1"/>
                      </a:lnTo>
                      <a:lnTo>
                        <a:pt x="43" y="2"/>
                      </a:lnTo>
                      <a:lnTo>
                        <a:pt x="44" y="2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8" y="2"/>
                      </a:lnTo>
                      <a:lnTo>
                        <a:pt x="49" y="2"/>
                      </a:lnTo>
                      <a:lnTo>
                        <a:pt x="50" y="2"/>
                      </a:lnTo>
                      <a:lnTo>
                        <a:pt x="52" y="4"/>
                      </a:lnTo>
                      <a:lnTo>
                        <a:pt x="53" y="4"/>
                      </a:lnTo>
                      <a:lnTo>
                        <a:pt x="54" y="4"/>
                      </a:lnTo>
                      <a:lnTo>
                        <a:pt x="57" y="4"/>
                      </a:lnTo>
                      <a:lnTo>
                        <a:pt x="59" y="2"/>
                      </a:lnTo>
                      <a:lnTo>
                        <a:pt x="64" y="2"/>
                      </a:lnTo>
                      <a:lnTo>
                        <a:pt x="66" y="2"/>
                      </a:lnTo>
                      <a:lnTo>
                        <a:pt x="70" y="2"/>
                      </a:lnTo>
                      <a:lnTo>
                        <a:pt x="73" y="2"/>
                      </a:lnTo>
                      <a:lnTo>
                        <a:pt x="75" y="4"/>
                      </a:lnTo>
                      <a:lnTo>
                        <a:pt x="76" y="4"/>
                      </a:lnTo>
                      <a:lnTo>
                        <a:pt x="77" y="4"/>
                      </a:lnTo>
                      <a:lnTo>
                        <a:pt x="79" y="5"/>
                      </a:lnTo>
                      <a:lnTo>
                        <a:pt x="80" y="5"/>
                      </a:lnTo>
                      <a:lnTo>
                        <a:pt x="81" y="5"/>
                      </a:lnTo>
                      <a:lnTo>
                        <a:pt x="82" y="4"/>
                      </a:lnTo>
                      <a:lnTo>
                        <a:pt x="84" y="4"/>
                      </a:lnTo>
                      <a:lnTo>
                        <a:pt x="86" y="4"/>
                      </a:lnTo>
                      <a:lnTo>
                        <a:pt x="87" y="2"/>
                      </a:lnTo>
                      <a:lnTo>
                        <a:pt x="90" y="2"/>
                      </a:lnTo>
                      <a:lnTo>
                        <a:pt x="92" y="2"/>
                      </a:lnTo>
                      <a:lnTo>
                        <a:pt x="96" y="2"/>
                      </a:lnTo>
                      <a:lnTo>
                        <a:pt x="98" y="2"/>
                      </a:lnTo>
                      <a:lnTo>
                        <a:pt x="100" y="2"/>
                      </a:lnTo>
                      <a:lnTo>
                        <a:pt x="101" y="2"/>
                      </a:lnTo>
                      <a:lnTo>
                        <a:pt x="102" y="2"/>
                      </a:lnTo>
                      <a:lnTo>
                        <a:pt x="103" y="2"/>
                      </a:lnTo>
                      <a:lnTo>
                        <a:pt x="104" y="2"/>
                      </a:lnTo>
                      <a:lnTo>
                        <a:pt x="106" y="2"/>
                      </a:lnTo>
                      <a:lnTo>
                        <a:pt x="107" y="2"/>
                      </a:lnTo>
                      <a:lnTo>
                        <a:pt x="107" y="4"/>
                      </a:lnTo>
                      <a:lnTo>
                        <a:pt x="108" y="4"/>
                      </a:lnTo>
                      <a:lnTo>
                        <a:pt x="109" y="4"/>
                      </a:lnTo>
                      <a:lnTo>
                        <a:pt x="111" y="4"/>
                      </a:lnTo>
                      <a:lnTo>
                        <a:pt x="111" y="2"/>
                      </a:lnTo>
                      <a:lnTo>
                        <a:pt x="112" y="2"/>
                      </a:lnTo>
                      <a:lnTo>
                        <a:pt x="113" y="2"/>
                      </a:lnTo>
                      <a:lnTo>
                        <a:pt x="113" y="1"/>
                      </a:lnTo>
                      <a:lnTo>
                        <a:pt x="114" y="1"/>
                      </a:lnTo>
                      <a:lnTo>
                        <a:pt x="114" y="2"/>
                      </a:lnTo>
                      <a:lnTo>
                        <a:pt x="116" y="2"/>
                      </a:lnTo>
                      <a:lnTo>
                        <a:pt x="117" y="2"/>
                      </a:lnTo>
                      <a:lnTo>
                        <a:pt x="118" y="1"/>
                      </a:lnTo>
                      <a:lnTo>
                        <a:pt x="119" y="1"/>
                      </a:lnTo>
                      <a:lnTo>
                        <a:pt x="120" y="1"/>
                      </a:lnTo>
                    </a:path>
                  </a:pathLst>
                </a:custGeom>
                <a:noFill/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84" name="Freeform 78"/>
                <p:cNvSpPr>
                  <a:spLocks/>
                </p:cNvSpPr>
                <p:nvPr/>
              </p:nvSpPr>
              <p:spPr bwMode="auto">
                <a:xfrm>
                  <a:off x="3223" y="1458"/>
                  <a:ext cx="31" cy="1"/>
                </a:xfrm>
                <a:custGeom>
                  <a:avLst/>
                  <a:gdLst>
                    <a:gd name="T0" fmla="*/ 31 w 31"/>
                    <a:gd name="T1" fmla="*/ 2 h 2"/>
                    <a:gd name="T2" fmla="*/ 29 w 31"/>
                    <a:gd name="T3" fmla="*/ 2 h 2"/>
                    <a:gd name="T4" fmla="*/ 27 w 31"/>
                    <a:gd name="T5" fmla="*/ 2 h 2"/>
                    <a:gd name="T6" fmla="*/ 26 w 31"/>
                    <a:gd name="T7" fmla="*/ 2 h 2"/>
                    <a:gd name="T8" fmla="*/ 25 w 31"/>
                    <a:gd name="T9" fmla="*/ 2 h 2"/>
                    <a:gd name="T10" fmla="*/ 25 w 31"/>
                    <a:gd name="T11" fmla="*/ 1 h 2"/>
                    <a:gd name="T12" fmla="*/ 24 w 31"/>
                    <a:gd name="T13" fmla="*/ 1 h 2"/>
                    <a:gd name="T14" fmla="*/ 16 w 31"/>
                    <a:gd name="T15" fmla="*/ 1 h 2"/>
                    <a:gd name="T16" fmla="*/ 15 w 31"/>
                    <a:gd name="T17" fmla="*/ 0 h 2"/>
                    <a:gd name="T18" fmla="*/ 9 w 31"/>
                    <a:gd name="T19" fmla="*/ 0 h 2"/>
                    <a:gd name="T20" fmla="*/ 0 w 31"/>
                    <a:gd name="T21" fmla="*/ 0 h 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1"/>
                    <a:gd name="T34" fmla="*/ 0 h 2"/>
                    <a:gd name="T35" fmla="*/ 31 w 31"/>
                    <a:gd name="T36" fmla="*/ 2 h 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1" h="2">
                      <a:moveTo>
                        <a:pt x="31" y="2"/>
                      </a:moveTo>
                      <a:lnTo>
                        <a:pt x="29" y="2"/>
                      </a:lnTo>
                      <a:lnTo>
                        <a:pt x="27" y="2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85" name="Freeform 79"/>
                <p:cNvSpPr>
                  <a:spLocks/>
                </p:cNvSpPr>
                <p:nvPr/>
              </p:nvSpPr>
              <p:spPr bwMode="auto">
                <a:xfrm>
                  <a:off x="3263" y="1459"/>
                  <a:ext cx="34" cy="2"/>
                </a:xfrm>
                <a:custGeom>
                  <a:avLst/>
                  <a:gdLst>
                    <a:gd name="T0" fmla="*/ 0 w 34"/>
                    <a:gd name="T1" fmla="*/ 0 h 4"/>
                    <a:gd name="T2" fmla="*/ 1 w 34"/>
                    <a:gd name="T3" fmla="*/ 1 h 4"/>
                    <a:gd name="T4" fmla="*/ 4 w 34"/>
                    <a:gd name="T5" fmla="*/ 1 h 4"/>
                    <a:gd name="T6" fmla="*/ 9 w 34"/>
                    <a:gd name="T7" fmla="*/ 1 h 4"/>
                    <a:gd name="T8" fmla="*/ 11 w 34"/>
                    <a:gd name="T9" fmla="*/ 1 h 4"/>
                    <a:gd name="T10" fmla="*/ 12 w 34"/>
                    <a:gd name="T11" fmla="*/ 2 h 4"/>
                    <a:gd name="T12" fmla="*/ 14 w 34"/>
                    <a:gd name="T13" fmla="*/ 2 h 4"/>
                    <a:gd name="T14" fmla="*/ 16 w 34"/>
                    <a:gd name="T15" fmla="*/ 3 h 4"/>
                    <a:gd name="T16" fmla="*/ 18 w 34"/>
                    <a:gd name="T17" fmla="*/ 3 h 4"/>
                    <a:gd name="T18" fmla="*/ 19 w 34"/>
                    <a:gd name="T19" fmla="*/ 4 h 4"/>
                    <a:gd name="T20" fmla="*/ 22 w 34"/>
                    <a:gd name="T21" fmla="*/ 4 h 4"/>
                    <a:gd name="T22" fmla="*/ 24 w 34"/>
                    <a:gd name="T23" fmla="*/ 3 h 4"/>
                    <a:gd name="T24" fmla="*/ 27 w 34"/>
                    <a:gd name="T25" fmla="*/ 4 h 4"/>
                    <a:gd name="T26" fmla="*/ 34 w 34"/>
                    <a:gd name="T27" fmla="*/ 4 h 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4"/>
                    <a:gd name="T43" fmla="*/ 0 h 4"/>
                    <a:gd name="T44" fmla="*/ 34 w 34"/>
                    <a:gd name="T45" fmla="*/ 4 h 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4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3"/>
                      </a:lnTo>
                      <a:lnTo>
                        <a:pt x="18" y="3"/>
                      </a:lnTo>
                      <a:lnTo>
                        <a:pt x="19" y="4"/>
                      </a:lnTo>
                      <a:lnTo>
                        <a:pt x="22" y="4"/>
                      </a:lnTo>
                      <a:lnTo>
                        <a:pt x="24" y="3"/>
                      </a:lnTo>
                      <a:lnTo>
                        <a:pt x="27" y="4"/>
                      </a:lnTo>
                      <a:lnTo>
                        <a:pt x="34" y="4"/>
                      </a:lnTo>
                    </a:path>
                  </a:pathLst>
                </a:custGeom>
                <a:noFill/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86" name="Freeform 80"/>
                <p:cNvSpPr>
                  <a:spLocks/>
                </p:cNvSpPr>
                <p:nvPr/>
              </p:nvSpPr>
              <p:spPr bwMode="auto">
                <a:xfrm>
                  <a:off x="3306" y="1459"/>
                  <a:ext cx="23" cy="2"/>
                </a:xfrm>
                <a:custGeom>
                  <a:avLst/>
                  <a:gdLst>
                    <a:gd name="T0" fmla="*/ 23 w 23"/>
                    <a:gd name="T1" fmla="*/ 0 h 4"/>
                    <a:gd name="T2" fmla="*/ 19 w 23"/>
                    <a:gd name="T3" fmla="*/ 1 h 4"/>
                    <a:gd name="T4" fmla="*/ 16 w 23"/>
                    <a:gd name="T5" fmla="*/ 1 h 4"/>
                    <a:gd name="T6" fmla="*/ 14 w 23"/>
                    <a:gd name="T7" fmla="*/ 1 h 4"/>
                    <a:gd name="T8" fmla="*/ 14 w 23"/>
                    <a:gd name="T9" fmla="*/ 2 h 4"/>
                    <a:gd name="T10" fmla="*/ 13 w 23"/>
                    <a:gd name="T11" fmla="*/ 3 h 4"/>
                    <a:gd name="T12" fmla="*/ 12 w 23"/>
                    <a:gd name="T13" fmla="*/ 3 h 4"/>
                    <a:gd name="T14" fmla="*/ 11 w 23"/>
                    <a:gd name="T15" fmla="*/ 3 h 4"/>
                    <a:gd name="T16" fmla="*/ 9 w 23"/>
                    <a:gd name="T17" fmla="*/ 4 h 4"/>
                    <a:gd name="T18" fmla="*/ 7 w 23"/>
                    <a:gd name="T19" fmla="*/ 3 h 4"/>
                    <a:gd name="T20" fmla="*/ 4 w 23"/>
                    <a:gd name="T21" fmla="*/ 3 h 4"/>
                    <a:gd name="T22" fmla="*/ 0 w 23"/>
                    <a:gd name="T23" fmla="*/ 3 h 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3"/>
                    <a:gd name="T37" fmla="*/ 0 h 4"/>
                    <a:gd name="T38" fmla="*/ 23 w 23"/>
                    <a:gd name="T39" fmla="*/ 4 h 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3" h="4">
                      <a:moveTo>
                        <a:pt x="23" y="0"/>
                      </a:move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9" y="4"/>
                      </a:lnTo>
                      <a:lnTo>
                        <a:pt x="7" y="3"/>
                      </a:lnTo>
                      <a:lnTo>
                        <a:pt x="4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87" name="Freeform 81"/>
                <p:cNvSpPr>
                  <a:spLocks/>
                </p:cNvSpPr>
                <p:nvPr/>
              </p:nvSpPr>
              <p:spPr bwMode="auto">
                <a:xfrm>
                  <a:off x="3299" y="1463"/>
                  <a:ext cx="36" cy="1"/>
                </a:xfrm>
                <a:custGeom>
                  <a:avLst/>
                  <a:gdLst>
                    <a:gd name="T0" fmla="*/ 36 w 36"/>
                    <a:gd name="T1" fmla="*/ 1 h 2"/>
                    <a:gd name="T2" fmla="*/ 31 w 36"/>
                    <a:gd name="T3" fmla="*/ 1 h 2"/>
                    <a:gd name="T4" fmla="*/ 30 w 36"/>
                    <a:gd name="T5" fmla="*/ 1 h 2"/>
                    <a:gd name="T6" fmla="*/ 29 w 36"/>
                    <a:gd name="T7" fmla="*/ 1 h 2"/>
                    <a:gd name="T8" fmla="*/ 27 w 36"/>
                    <a:gd name="T9" fmla="*/ 0 h 2"/>
                    <a:gd name="T10" fmla="*/ 25 w 36"/>
                    <a:gd name="T11" fmla="*/ 0 h 2"/>
                    <a:gd name="T12" fmla="*/ 24 w 36"/>
                    <a:gd name="T13" fmla="*/ 0 h 2"/>
                    <a:gd name="T14" fmla="*/ 23 w 36"/>
                    <a:gd name="T15" fmla="*/ 0 h 2"/>
                    <a:gd name="T16" fmla="*/ 21 w 36"/>
                    <a:gd name="T17" fmla="*/ 0 h 2"/>
                    <a:gd name="T18" fmla="*/ 20 w 36"/>
                    <a:gd name="T19" fmla="*/ 1 h 2"/>
                    <a:gd name="T20" fmla="*/ 19 w 36"/>
                    <a:gd name="T21" fmla="*/ 1 h 2"/>
                    <a:gd name="T22" fmla="*/ 18 w 36"/>
                    <a:gd name="T23" fmla="*/ 1 h 2"/>
                    <a:gd name="T24" fmla="*/ 16 w 36"/>
                    <a:gd name="T25" fmla="*/ 1 h 2"/>
                    <a:gd name="T26" fmla="*/ 14 w 36"/>
                    <a:gd name="T27" fmla="*/ 1 h 2"/>
                    <a:gd name="T28" fmla="*/ 13 w 36"/>
                    <a:gd name="T29" fmla="*/ 2 h 2"/>
                    <a:gd name="T30" fmla="*/ 9 w 36"/>
                    <a:gd name="T31" fmla="*/ 2 h 2"/>
                    <a:gd name="T32" fmla="*/ 7 w 36"/>
                    <a:gd name="T33" fmla="*/ 2 h 2"/>
                    <a:gd name="T34" fmla="*/ 0 w 36"/>
                    <a:gd name="T35" fmla="*/ 2 h 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6"/>
                    <a:gd name="T55" fmla="*/ 0 h 2"/>
                    <a:gd name="T56" fmla="*/ 36 w 36"/>
                    <a:gd name="T57" fmla="*/ 2 h 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6" h="2">
                      <a:moveTo>
                        <a:pt x="36" y="1"/>
                      </a:moveTo>
                      <a:lnTo>
                        <a:pt x="31" y="1"/>
                      </a:lnTo>
                      <a:lnTo>
                        <a:pt x="30" y="1"/>
                      </a:lnTo>
                      <a:lnTo>
                        <a:pt x="29" y="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3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5959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88" name="Freeform 82"/>
                <p:cNvSpPr>
                  <a:spLocks/>
                </p:cNvSpPr>
                <p:nvPr/>
              </p:nvSpPr>
              <p:spPr bwMode="auto">
                <a:xfrm>
                  <a:off x="3292" y="1468"/>
                  <a:ext cx="47" cy="2"/>
                </a:xfrm>
                <a:custGeom>
                  <a:avLst/>
                  <a:gdLst>
                    <a:gd name="T0" fmla="*/ 47 w 47"/>
                    <a:gd name="T1" fmla="*/ 1 h 5"/>
                    <a:gd name="T2" fmla="*/ 45 w 47"/>
                    <a:gd name="T3" fmla="*/ 1 h 5"/>
                    <a:gd name="T4" fmla="*/ 44 w 47"/>
                    <a:gd name="T5" fmla="*/ 1 h 5"/>
                    <a:gd name="T6" fmla="*/ 43 w 47"/>
                    <a:gd name="T7" fmla="*/ 1 h 5"/>
                    <a:gd name="T8" fmla="*/ 42 w 47"/>
                    <a:gd name="T9" fmla="*/ 1 h 5"/>
                    <a:gd name="T10" fmla="*/ 41 w 47"/>
                    <a:gd name="T11" fmla="*/ 1 h 5"/>
                    <a:gd name="T12" fmla="*/ 39 w 47"/>
                    <a:gd name="T13" fmla="*/ 0 h 5"/>
                    <a:gd name="T14" fmla="*/ 37 w 47"/>
                    <a:gd name="T15" fmla="*/ 0 h 5"/>
                    <a:gd name="T16" fmla="*/ 33 w 47"/>
                    <a:gd name="T17" fmla="*/ 0 h 5"/>
                    <a:gd name="T18" fmla="*/ 32 w 47"/>
                    <a:gd name="T19" fmla="*/ 0 h 5"/>
                    <a:gd name="T20" fmla="*/ 30 w 47"/>
                    <a:gd name="T21" fmla="*/ 0 h 5"/>
                    <a:gd name="T22" fmla="*/ 27 w 47"/>
                    <a:gd name="T23" fmla="*/ 0 h 5"/>
                    <a:gd name="T24" fmla="*/ 26 w 47"/>
                    <a:gd name="T25" fmla="*/ 0 h 5"/>
                    <a:gd name="T26" fmla="*/ 25 w 47"/>
                    <a:gd name="T27" fmla="*/ 0 h 5"/>
                    <a:gd name="T28" fmla="*/ 23 w 47"/>
                    <a:gd name="T29" fmla="*/ 0 h 5"/>
                    <a:gd name="T30" fmla="*/ 14 w 47"/>
                    <a:gd name="T31" fmla="*/ 1 h 5"/>
                    <a:gd name="T32" fmla="*/ 12 w 47"/>
                    <a:gd name="T33" fmla="*/ 1 h 5"/>
                    <a:gd name="T34" fmla="*/ 11 w 47"/>
                    <a:gd name="T35" fmla="*/ 1 h 5"/>
                    <a:gd name="T36" fmla="*/ 9 w 47"/>
                    <a:gd name="T37" fmla="*/ 3 h 5"/>
                    <a:gd name="T38" fmla="*/ 6 w 47"/>
                    <a:gd name="T39" fmla="*/ 4 h 5"/>
                    <a:gd name="T40" fmla="*/ 5 w 47"/>
                    <a:gd name="T41" fmla="*/ 4 h 5"/>
                    <a:gd name="T42" fmla="*/ 3 w 47"/>
                    <a:gd name="T43" fmla="*/ 4 h 5"/>
                    <a:gd name="T44" fmla="*/ 0 w 47"/>
                    <a:gd name="T45" fmla="*/ 5 h 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7"/>
                    <a:gd name="T70" fmla="*/ 0 h 5"/>
                    <a:gd name="T71" fmla="*/ 47 w 47"/>
                    <a:gd name="T72" fmla="*/ 5 h 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7" h="5">
                      <a:moveTo>
                        <a:pt x="47" y="1"/>
                      </a:moveTo>
                      <a:lnTo>
                        <a:pt x="45" y="1"/>
                      </a:lnTo>
                      <a:lnTo>
                        <a:pt x="44" y="1"/>
                      </a:lnTo>
                      <a:lnTo>
                        <a:pt x="43" y="1"/>
                      </a:lnTo>
                      <a:lnTo>
                        <a:pt x="42" y="1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9" y="3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8C8C8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89" name="Freeform 83"/>
                <p:cNvSpPr>
                  <a:spLocks/>
                </p:cNvSpPr>
                <p:nvPr/>
              </p:nvSpPr>
              <p:spPr bwMode="auto">
                <a:xfrm>
                  <a:off x="2938" y="1481"/>
                  <a:ext cx="42" cy="12"/>
                </a:xfrm>
                <a:custGeom>
                  <a:avLst/>
                  <a:gdLst>
                    <a:gd name="T0" fmla="*/ 42 w 42"/>
                    <a:gd name="T1" fmla="*/ 24 h 24"/>
                    <a:gd name="T2" fmla="*/ 41 w 42"/>
                    <a:gd name="T3" fmla="*/ 23 h 24"/>
                    <a:gd name="T4" fmla="*/ 36 w 42"/>
                    <a:gd name="T5" fmla="*/ 19 h 24"/>
                    <a:gd name="T6" fmla="*/ 31 w 42"/>
                    <a:gd name="T7" fmla="*/ 15 h 24"/>
                    <a:gd name="T8" fmla="*/ 27 w 42"/>
                    <a:gd name="T9" fmla="*/ 12 h 24"/>
                    <a:gd name="T10" fmla="*/ 23 w 42"/>
                    <a:gd name="T11" fmla="*/ 7 h 24"/>
                    <a:gd name="T12" fmla="*/ 16 w 42"/>
                    <a:gd name="T13" fmla="*/ 2 h 24"/>
                    <a:gd name="T14" fmla="*/ 9 w 42"/>
                    <a:gd name="T15" fmla="*/ 0 h 24"/>
                    <a:gd name="T16" fmla="*/ 0 w 42"/>
                    <a:gd name="T17" fmla="*/ 1 h 2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"/>
                    <a:gd name="T28" fmla="*/ 0 h 24"/>
                    <a:gd name="T29" fmla="*/ 42 w 42"/>
                    <a:gd name="T30" fmla="*/ 24 h 2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" h="24">
                      <a:moveTo>
                        <a:pt x="42" y="24"/>
                      </a:moveTo>
                      <a:lnTo>
                        <a:pt x="41" y="23"/>
                      </a:lnTo>
                      <a:lnTo>
                        <a:pt x="36" y="19"/>
                      </a:lnTo>
                      <a:lnTo>
                        <a:pt x="31" y="15"/>
                      </a:lnTo>
                      <a:lnTo>
                        <a:pt x="27" y="12"/>
                      </a:lnTo>
                      <a:lnTo>
                        <a:pt x="23" y="7"/>
                      </a:lnTo>
                      <a:lnTo>
                        <a:pt x="16" y="2"/>
                      </a:lnTo>
                      <a:lnTo>
                        <a:pt x="9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66F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90" name="Freeform 84"/>
                <p:cNvSpPr>
                  <a:spLocks/>
                </p:cNvSpPr>
                <p:nvPr/>
              </p:nvSpPr>
              <p:spPr bwMode="auto">
                <a:xfrm>
                  <a:off x="2926" y="1485"/>
                  <a:ext cx="38" cy="8"/>
                </a:xfrm>
                <a:custGeom>
                  <a:avLst/>
                  <a:gdLst>
                    <a:gd name="T0" fmla="*/ 38 w 38"/>
                    <a:gd name="T1" fmla="*/ 17 h 17"/>
                    <a:gd name="T2" fmla="*/ 36 w 38"/>
                    <a:gd name="T3" fmla="*/ 15 h 17"/>
                    <a:gd name="T4" fmla="*/ 28 w 38"/>
                    <a:gd name="T5" fmla="*/ 11 h 17"/>
                    <a:gd name="T6" fmla="*/ 21 w 38"/>
                    <a:gd name="T7" fmla="*/ 8 h 17"/>
                    <a:gd name="T8" fmla="*/ 16 w 38"/>
                    <a:gd name="T9" fmla="*/ 4 h 17"/>
                    <a:gd name="T10" fmla="*/ 12 w 38"/>
                    <a:gd name="T11" fmla="*/ 2 h 17"/>
                    <a:gd name="T12" fmla="*/ 9 w 38"/>
                    <a:gd name="T13" fmla="*/ 1 h 17"/>
                    <a:gd name="T14" fmla="*/ 5 w 38"/>
                    <a:gd name="T15" fmla="*/ 0 h 17"/>
                    <a:gd name="T16" fmla="*/ 0 w 38"/>
                    <a:gd name="T17" fmla="*/ 1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"/>
                    <a:gd name="T28" fmla="*/ 0 h 17"/>
                    <a:gd name="T29" fmla="*/ 38 w 38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" h="17">
                      <a:moveTo>
                        <a:pt x="38" y="17"/>
                      </a:moveTo>
                      <a:lnTo>
                        <a:pt x="36" y="15"/>
                      </a:lnTo>
                      <a:lnTo>
                        <a:pt x="28" y="11"/>
                      </a:lnTo>
                      <a:lnTo>
                        <a:pt x="21" y="8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66F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91" name="Freeform 85"/>
                <p:cNvSpPr>
                  <a:spLocks/>
                </p:cNvSpPr>
                <p:nvPr/>
              </p:nvSpPr>
              <p:spPr bwMode="auto">
                <a:xfrm>
                  <a:off x="2915" y="1487"/>
                  <a:ext cx="9" cy="2"/>
                </a:xfrm>
                <a:custGeom>
                  <a:avLst/>
                  <a:gdLst>
                    <a:gd name="T0" fmla="*/ 0 w 9"/>
                    <a:gd name="T1" fmla="*/ 1 h 2"/>
                    <a:gd name="T2" fmla="*/ 1 w 9"/>
                    <a:gd name="T3" fmla="*/ 0 h 2"/>
                    <a:gd name="T4" fmla="*/ 3 w 9"/>
                    <a:gd name="T5" fmla="*/ 0 h 2"/>
                    <a:gd name="T6" fmla="*/ 6 w 9"/>
                    <a:gd name="T7" fmla="*/ 1 h 2"/>
                    <a:gd name="T8" fmla="*/ 9 w 9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2"/>
                    <a:gd name="T17" fmla="*/ 9 w 9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2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9" y="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92" name="Freeform 86"/>
                <p:cNvSpPr>
                  <a:spLocks/>
                </p:cNvSpPr>
                <p:nvPr/>
              </p:nvSpPr>
              <p:spPr bwMode="auto">
                <a:xfrm>
                  <a:off x="3123" y="1490"/>
                  <a:ext cx="20" cy="2"/>
                </a:xfrm>
                <a:custGeom>
                  <a:avLst/>
                  <a:gdLst>
                    <a:gd name="T0" fmla="*/ 0 w 20"/>
                    <a:gd name="T1" fmla="*/ 3 h 5"/>
                    <a:gd name="T2" fmla="*/ 2 w 20"/>
                    <a:gd name="T3" fmla="*/ 1 h 5"/>
                    <a:gd name="T4" fmla="*/ 5 w 20"/>
                    <a:gd name="T5" fmla="*/ 1 h 5"/>
                    <a:gd name="T6" fmla="*/ 7 w 20"/>
                    <a:gd name="T7" fmla="*/ 1 h 5"/>
                    <a:gd name="T8" fmla="*/ 9 w 20"/>
                    <a:gd name="T9" fmla="*/ 3 h 5"/>
                    <a:gd name="T10" fmla="*/ 11 w 20"/>
                    <a:gd name="T11" fmla="*/ 2 h 5"/>
                    <a:gd name="T12" fmla="*/ 12 w 20"/>
                    <a:gd name="T13" fmla="*/ 1 h 5"/>
                    <a:gd name="T14" fmla="*/ 14 w 20"/>
                    <a:gd name="T15" fmla="*/ 0 h 5"/>
                    <a:gd name="T16" fmla="*/ 17 w 20"/>
                    <a:gd name="T17" fmla="*/ 0 h 5"/>
                    <a:gd name="T18" fmla="*/ 18 w 20"/>
                    <a:gd name="T19" fmla="*/ 1 h 5"/>
                    <a:gd name="T20" fmla="*/ 19 w 20"/>
                    <a:gd name="T21" fmla="*/ 2 h 5"/>
                    <a:gd name="T22" fmla="*/ 20 w 20"/>
                    <a:gd name="T23" fmla="*/ 5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0"/>
                    <a:gd name="T37" fmla="*/ 0 h 5"/>
                    <a:gd name="T38" fmla="*/ 20 w 20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0" h="5">
                      <a:moveTo>
                        <a:pt x="0" y="3"/>
                      </a:moveTo>
                      <a:lnTo>
                        <a:pt x="2" y="1"/>
                      </a:lnTo>
                      <a:lnTo>
                        <a:pt x="5" y="1"/>
                      </a:lnTo>
                      <a:lnTo>
                        <a:pt x="7" y="1"/>
                      </a:lnTo>
                      <a:lnTo>
                        <a:pt x="9" y="3"/>
                      </a:lnTo>
                      <a:lnTo>
                        <a:pt x="11" y="2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8" y="1"/>
                      </a:lnTo>
                      <a:lnTo>
                        <a:pt x="19" y="2"/>
                      </a:lnTo>
                      <a:lnTo>
                        <a:pt x="20" y="5"/>
                      </a:lnTo>
                    </a:path>
                  </a:pathLst>
                </a:custGeom>
                <a:noFill/>
                <a:ln w="0">
                  <a:solidFill>
                    <a:srgbClr val="66F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93" name="Freeform 87"/>
                <p:cNvSpPr>
                  <a:spLocks/>
                </p:cNvSpPr>
                <p:nvPr/>
              </p:nvSpPr>
              <p:spPr bwMode="auto">
                <a:xfrm>
                  <a:off x="3140" y="1487"/>
                  <a:ext cx="11" cy="3"/>
                </a:xfrm>
                <a:custGeom>
                  <a:avLst/>
                  <a:gdLst>
                    <a:gd name="T0" fmla="*/ 11 w 11"/>
                    <a:gd name="T1" fmla="*/ 2 h 5"/>
                    <a:gd name="T2" fmla="*/ 11 w 11"/>
                    <a:gd name="T3" fmla="*/ 1 h 5"/>
                    <a:gd name="T4" fmla="*/ 8 w 11"/>
                    <a:gd name="T5" fmla="*/ 0 h 5"/>
                    <a:gd name="T6" fmla="*/ 6 w 11"/>
                    <a:gd name="T7" fmla="*/ 1 h 5"/>
                    <a:gd name="T8" fmla="*/ 5 w 11"/>
                    <a:gd name="T9" fmla="*/ 3 h 5"/>
                    <a:gd name="T10" fmla="*/ 3 w 11"/>
                    <a:gd name="T11" fmla="*/ 3 h 5"/>
                    <a:gd name="T12" fmla="*/ 2 w 11"/>
                    <a:gd name="T13" fmla="*/ 3 h 5"/>
                    <a:gd name="T14" fmla="*/ 1 w 11"/>
                    <a:gd name="T15" fmla="*/ 3 h 5"/>
                    <a:gd name="T16" fmla="*/ 0 w 11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5"/>
                    <a:gd name="T29" fmla="*/ 11 w 11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5">
                      <a:moveTo>
                        <a:pt x="11" y="2"/>
                      </a:move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66F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94" name="Freeform 88"/>
                <p:cNvSpPr>
                  <a:spLocks/>
                </p:cNvSpPr>
                <p:nvPr/>
              </p:nvSpPr>
              <p:spPr bwMode="auto">
                <a:xfrm>
                  <a:off x="3142" y="1489"/>
                  <a:ext cx="8" cy="2"/>
                </a:xfrm>
                <a:custGeom>
                  <a:avLst/>
                  <a:gdLst>
                    <a:gd name="T0" fmla="*/ 8 w 8"/>
                    <a:gd name="T1" fmla="*/ 1 h 3"/>
                    <a:gd name="T2" fmla="*/ 6 w 8"/>
                    <a:gd name="T3" fmla="*/ 0 h 3"/>
                    <a:gd name="T4" fmla="*/ 4 w 8"/>
                    <a:gd name="T5" fmla="*/ 0 h 3"/>
                    <a:gd name="T6" fmla="*/ 1 w 8"/>
                    <a:gd name="T7" fmla="*/ 0 h 3"/>
                    <a:gd name="T8" fmla="*/ 0 w 8"/>
                    <a:gd name="T9" fmla="*/ 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8" y="1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66F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95" name="Freeform 89"/>
                <p:cNvSpPr>
                  <a:spLocks/>
                </p:cNvSpPr>
                <p:nvPr/>
              </p:nvSpPr>
              <p:spPr bwMode="auto">
                <a:xfrm>
                  <a:off x="3231" y="1470"/>
                  <a:ext cx="3" cy="2"/>
                </a:xfrm>
                <a:custGeom>
                  <a:avLst/>
                  <a:gdLst>
                    <a:gd name="T0" fmla="*/ 0 w 3"/>
                    <a:gd name="T1" fmla="*/ 0 h 3"/>
                    <a:gd name="T2" fmla="*/ 1 w 3"/>
                    <a:gd name="T3" fmla="*/ 0 h 3"/>
                    <a:gd name="T4" fmla="*/ 2 w 3"/>
                    <a:gd name="T5" fmla="*/ 1 h 3"/>
                    <a:gd name="T6" fmla="*/ 3 w 3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3"/>
                    <a:gd name="T14" fmla="*/ 3 w 3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96" name="Freeform 90"/>
                <p:cNvSpPr>
                  <a:spLocks/>
                </p:cNvSpPr>
                <p:nvPr/>
              </p:nvSpPr>
              <p:spPr bwMode="auto">
                <a:xfrm>
                  <a:off x="3131" y="1443"/>
                  <a:ext cx="43" cy="17"/>
                </a:xfrm>
                <a:custGeom>
                  <a:avLst/>
                  <a:gdLst>
                    <a:gd name="T0" fmla="*/ 43 w 43"/>
                    <a:gd name="T1" fmla="*/ 34 h 34"/>
                    <a:gd name="T2" fmla="*/ 33 w 43"/>
                    <a:gd name="T3" fmla="*/ 32 h 34"/>
                    <a:gd name="T4" fmla="*/ 25 w 43"/>
                    <a:gd name="T5" fmla="*/ 29 h 34"/>
                    <a:gd name="T6" fmla="*/ 19 w 43"/>
                    <a:gd name="T7" fmla="*/ 25 h 34"/>
                    <a:gd name="T8" fmla="*/ 12 w 43"/>
                    <a:gd name="T9" fmla="*/ 20 h 34"/>
                    <a:gd name="T10" fmla="*/ 9 w 43"/>
                    <a:gd name="T11" fmla="*/ 16 h 34"/>
                    <a:gd name="T12" fmla="*/ 6 w 43"/>
                    <a:gd name="T13" fmla="*/ 12 h 34"/>
                    <a:gd name="T14" fmla="*/ 4 w 43"/>
                    <a:gd name="T15" fmla="*/ 10 h 34"/>
                    <a:gd name="T16" fmla="*/ 4 w 43"/>
                    <a:gd name="T17" fmla="*/ 9 h 34"/>
                    <a:gd name="T18" fmla="*/ 4 w 43"/>
                    <a:gd name="T19" fmla="*/ 8 h 34"/>
                    <a:gd name="T20" fmla="*/ 3 w 43"/>
                    <a:gd name="T21" fmla="*/ 5 h 34"/>
                    <a:gd name="T22" fmla="*/ 1 w 43"/>
                    <a:gd name="T23" fmla="*/ 2 h 34"/>
                    <a:gd name="T24" fmla="*/ 0 w 43"/>
                    <a:gd name="T25" fmla="*/ 0 h 3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3"/>
                    <a:gd name="T40" fmla="*/ 0 h 34"/>
                    <a:gd name="T41" fmla="*/ 43 w 43"/>
                    <a:gd name="T42" fmla="*/ 34 h 3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3" h="34">
                      <a:moveTo>
                        <a:pt x="43" y="34"/>
                      </a:moveTo>
                      <a:lnTo>
                        <a:pt x="33" y="32"/>
                      </a:lnTo>
                      <a:lnTo>
                        <a:pt x="25" y="29"/>
                      </a:lnTo>
                      <a:lnTo>
                        <a:pt x="19" y="25"/>
                      </a:lnTo>
                      <a:lnTo>
                        <a:pt x="12" y="20"/>
                      </a:lnTo>
                      <a:lnTo>
                        <a:pt x="9" y="16"/>
                      </a:lnTo>
                      <a:lnTo>
                        <a:pt x="6" y="12"/>
                      </a:lnTo>
                      <a:lnTo>
                        <a:pt x="4" y="10"/>
                      </a:lnTo>
                      <a:lnTo>
                        <a:pt x="4" y="9"/>
                      </a:lnTo>
                      <a:lnTo>
                        <a:pt x="4" y="8"/>
                      </a:lnTo>
                      <a:lnTo>
                        <a:pt x="3" y="5"/>
                      </a:lnTo>
                      <a:lnTo>
                        <a:pt x="1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B2F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97" name="Freeform 91"/>
                <p:cNvSpPr>
                  <a:spLocks/>
                </p:cNvSpPr>
                <p:nvPr/>
              </p:nvSpPr>
              <p:spPr bwMode="auto">
                <a:xfrm>
                  <a:off x="2894" y="1487"/>
                  <a:ext cx="6" cy="2"/>
                </a:xfrm>
                <a:custGeom>
                  <a:avLst/>
                  <a:gdLst>
                    <a:gd name="T0" fmla="*/ 0 w 6"/>
                    <a:gd name="T1" fmla="*/ 0 h 3"/>
                    <a:gd name="T2" fmla="*/ 1 w 6"/>
                    <a:gd name="T3" fmla="*/ 0 h 3"/>
                    <a:gd name="T4" fmla="*/ 3 w 6"/>
                    <a:gd name="T5" fmla="*/ 1 h 3"/>
                    <a:gd name="T6" fmla="*/ 5 w 6"/>
                    <a:gd name="T7" fmla="*/ 2 h 3"/>
                    <a:gd name="T8" fmla="*/ 6 w 6"/>
                    <a:gd name="T9" fmla="*/ 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3"/>
                    <a:gd name="T17" fmla="*/ 6 w 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6" y="3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98" name="Freeform 92"/>
                <p:cNvSpPr>
                  <a:spLocks/>
                </p:cNvSpPr>
                <p:nvPr/>
              </p:nvSpPr>
              <p:spPr bwMode="auto">
                <a:xfrm>
                  <a:off x="2895" y="1440"/>
                  <a:ext cx="37" cy="14"/>
                </a:xfrm>
                <a:custGeom>
                  <a:avLst/>
                  <a:gdLst>
                    <a:gd name="T0" fmla="*/ 37 w 37"/>
                    <a:gd name="T1" fmla="*/ 0 h 26"/>
                    <a:gd name="T2" fmla="*/ 36 w 37"/>
                    <a:gd name="T3" fmla="*/ 1 h 26"/>
                    <a:gd name="T4" fmla="*/ 34 w 37"/>
                    <a:gd name="T5" fmla="*/ 3 h 26"/>
                    <a:gd name="T6" fmla="*/ 31 w 37"/>
                    <a:gd name="T7" fmla="*/ 5 h 26"/>
                    <a:gd name="T8" fmla="*/ 30 w 37"/>
                    <a:gd name="T9" fmla="*/ 7 h 26"/>
                    <a:gd name="T10" fmla="*/ 29 w 37"/>
                    <a:gd name="T11" fmla="*/ 9 h 26"/>
                    <a:gd name="T12" fmla="*/ 27 w 37"/>
                    <a:gd name="T13" fmla="*/ 10 h 26"/>
                    <a:gd name="T14" fmla="*/ 27 w 37"/>
                    <a:gd name="T15" fmla="*/ 13 h 26"/>
                    <a:gd name="T16" fmla="*/ 27 w 37"/>
                    <a:gd name="T17" fmla="*/ 14 h 26"/>
                    <a:gd name="T18" fmla="*/ 26 w 37"/>
                    <a:gd name="T19" fmla="*/ 16 h 26"/>
                    <a:gd name="T20" fmla="*/ 24 w 37"/>
                    <a:gd name="T21" fmla="*/ 18 h 26"/>
                    <a:gd name="T22" fmla="*/ 20 w 37"/>
                    <a:gd name="T23" fmla="*/ 19 h 26"/>
                    <a:gd name="T24" fmla="*/ 16 w 37"/>
                    <a:gd name="T25" fmla="*/ 19 h 26"/>
                    <a:gd name="T26" fmla="*/ 13 w 37"/>
                    <a:gd name="T27" fmla="*/ 19 h 26"/>
                    <a:gd name="T28" fmla="*/ 8 w 37"/>
                    <a:gd name="T29" fmla="*/ 21 h 26"/>
                    <a:gd name="T30" fmla="*/ 4 w 37"/>
                    <a:gd name="T31" fmla="*/ 23 h 26"/>
                    <a:gd name="T32" fmla="*/ 0 w 37"/>
                    <a:gd name="T33" fmla="*/ 26 h 2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7"/>
                    <a:gd name="T52" fmla="*/ 0 h 26"/>
                    <a:gd name="T53" fmla="*/ 37 w 37"/>
                    <a:gd name="T54" fmla="*/ 26 h 2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7" h="2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1" y="5"/>
                      </a:lnTo>
                      <a:lnTo>
                        <a:pt x="30" y="7"/>
                      </a:lnTo>
                      <a:lnTo>
                        <a:pt x="29" y="9"/>
                      </a:lnTo>
                      <a:lnTo>
                        <a:pt x="27" y="10"/>
                      </a:lnTo>
                      <a:lnTo>
                        <a:pt x="27" y="13"/>
                      </a:lnTo>
                      <a:lnTo>
                        <a:pt x="27" y="14"/>
                      </a:lnTo>
                      <a:lnTo>
                        <a:pt x="26" y="16"/>
                      </a:lnTo>
                      <a:lnTo>
                        <a:pt x="24" y="18"/>
                      </a:lnTo>
                      <a:lnTo>
                        <a:pt x="20" y="19"/>
                      </a:lnTo>
                      <a:lnTo>
                        <a:pt x="16" y="19"/>
                      </a:lnTo>
                      <a:lnTo>
                        <a:pt x="13" y="19"/>
                      </a:lnTo>
                      <a:lnTo>
                        <a:pt x="8" y="21"/>
                      </a:lnTo>
                      <a:lnTo>
                        <a:pt x="4" y="23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0">
                  <a:solidFill>
                    <a:srgbClr val="6BF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99" name="Freeform 93"/>
                <p:cNvSpPr>
                  <a:spLocks/>
                </p:cNvSpPr>
                <p:nvPr/>
              </p:nvSpPr>
              <p:spPr bwMode="auto">
                <a:xfrm>
                  <a:off x="2921" y="1449"/>
                  <a:ext cx="19" cy="10"/>
                </a:xfrm>
                <a:custGeom>
                  <a:avLst/>
                  <a:gdLst>
                    <a:gd name="T0" fmla="*/ 0 w 19"/>
                    <a:gd name="T1" fmla="*/ 0 h 20"/>
                    <a:gd name="T2" fmla="*/ 0 w 19"/>
                    <a:gd name="T3" fmla="*/ 2 h 20"/>
                    <a:gd name="T4" fmla="*/ 1 w 19"/>
                    <a:gd name="T5" fmla="*/ 7 h 20"/>
                    <a:gd name="T6" fmla="*/ 8 w 19"/>
                    <a:gd name="T7" fmla="*/ 14 h 20"/>
                    <a:gd name="T8" fmla="*/ 19 w 19"/>
                    <a:gd name="T9" fmla="*/ 2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0"/>
                    <a:gd name="T17" fmla="*/ 19 w 19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0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7"/>
                      </a:lnTo>
                      <a:lnTo>
                        <a:pt x="8" y="14"/>
                      </a:lnTo>
                      <a:lnTo>
                        <a:pt x="19" y="20"/>
                      </a:lnTo>
                    </a:path>
                  </a:pathLst>
                </a:custGeom>
                <a:noFill/>
                <a:ln w="0">
                  <a:solidFill>
                    <a:srgbClr val="6BF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00" name="Freeform 94"/>
                <p:cNvSpPr>
                  <a:spLocks/>
                </p:cNvSpPr>
                <p:nvPr/>
              </p:nvSpPr>
              <p:spPr bwMode="auto">
                <a:xfrm>
                  <a:off x="2914" y="1451"/>
                  <a:ext cx="13" cy="6"/>
                </a:xfrm>
                <a:custGeom>
                  <a:avLst/>
                  <a:gdLst>
                    <a:gd name="T0" fmla="*/ 0 w 13"/>
                    <a:gd name="T1" fmla="*/ 0 h 14"/>
                    <a:gd name="T2" fmla="*/ 0 w 13"/>
                    <a:gd name="T3" fmla="*/ 1 h 14"/>
                    <a:gd name="T4" fmla="*/ 2 w 13"/>
                    <a:gd name="T5" fmla="*/ 5 h 14"/>
                    <a:gd name="T6" fmla="*/ 6 w 13"/>
                    <a:gd name="T7" fmla="*/ 10 h 14"/>
                    <a:gd name="T8" fmla="*/ 13 w 13"/>
                    <a:gd name="T9" fmla="*/ 1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14"/>
                    <a:gd name="T17" fmla="*/ 13 w 13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1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5"/>
                      </a:lnTo>
                      <a:lnTo>
                        <a:pt x="6" y="10"/>
                      </a:lnTo>
                      <a:lnTo>
                        <a:pt x="13" y="14"/>
                      </a:lnTo>
                    </a:path>
                  </a:pathLst>
                </a:custGeom>
                <a:noFill/>
                <a:ln w="0">
                  <a:solidFill>
                    <a:srgbClr val="6BF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01" name="Freeform 95"/>
                <p:cNvSpPr>
                  <a:spLocks/>
                </p:cNvSpPr>
                <p:nvPr/>
              </p:nvSpPr>
              <p:spPr bwMode="auto">
                <a:xfrm>
                  <a:off x="2905" y="1455"/>
                  <a:ext cx="8" cy="4"/>
                </a:xfrm>
                <a:custGeom>
                  <a:avLst/>
                  <a:gdLst>
                    <a:gd name="T0" fmla="*/ 0 w 8"/>
                    <a:gd name="T1" fmla="*/ 0 h 7"/>
                    <a:gd name="T2" fmla="*/ 0 w 8"/>
                    <a:gd name="T3" fmla="*/ 1 h 7"/>
                    <a:gd name="T4" fmla="*/ 3 w 8"/>
                    <a:gd name="T5" fmla="*/ 3 h 7"/>
                    <a:gd name="T6" fmla="*/ 5 w 8"/>
                    <a:gd name="T7" fmla="*/ 5 h 7"/>
                    <a:gd name="T8" fmla="*/ 8 w 8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7"/>
                    <a:gd name="T17" fmla="*/ 8 w 8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7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3" y="3"/>
                      </a:lnTo>
                      <a:lnTo>
                        <a:pt x="5" y="5"/>
                      </a:lnTo>
                      <a:lnTo>
                        <a:pt x="8" y="7"/>
                      </a:lnTo>
                    </a:path>
                  </a:pathLst>
                </a:custGeom>
                <a:noFill/>
                <a:ln w="0">
                  <a:solidFill>
                    <a:srgbClr val="6BF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02" name="Freeform 96"/>
                <p:cNvSpPr>
                  <a:spLocks/>
                </p:cNvSpPr>
                <p:nvPr/>
              </p:nvSpPr>
              <p:spPr bwMode="auto">
                <a:xfrm>
                  <a:off x="3172" y="1462"/>
                  <a:ext cx="19" cy="10"/>
                </a:xfrm>
                <a:custGeom>
                  <a:avLst/>
                  <a:gdLst>
                    <a:gd name="T0" fmla="*/ 19 w 19"/>
                    <a:gd name="T1" fmla="*/ 19 h 19"/>
                    <a:gd name="T2" fmla="*/ 19 w 19"/>
                    <a:gd name="T3" fmla="*/ 18 h 19"/>
                    <a:gd name="T4" fmla="*/ 19 w 19"/>
                    <a:gd name="T5" fmla="*/ 17 h 19"/>
                    <a:gd name="T6" fmla="*/ 19 w 19"/>
                    <a:gd name="T7" fmla="*/ 16 h 19"/>
                    <a:gd name="T8" fmla="*/ 19 w 19"/>
                    <a:gd name="T9" fmla="*/ 15 h 19"/>
                    <a:gd name="T10" fmla="*/ 18 w 19"/>
                    <a:gd name="T11" fmla="*/ 15 h 19"/>
                    <a:gd name="T12" fmla="*/ 18 w 19"/>
                    <a:gd name="T13" fmla="*/ 14 h 19"/>
                    <a:gd name="T14" fmla="*/ 17 w 19"/>
                    <a:gd name="T15" fmla="*/ 12 h 19"/>
                    <a:gd name="T16" fmla="*/ 17 w 19"/>
                    <a:gd name="T17" fmla="*/ 11 h 19"/>
                    <a:gd name="T18" fmla="*/ 16 w 19"/>
                    <a:gd name="T19" fmla="*/ 10 h 19"/>
                    <a:gd name="T20" fmla="*/ 14 w 19"/>
                    <a:gd name="T21" fmla="*/ 10 h 19"/>
                    <a:gd name="T22" fmla="*/ 13 w 19"/>
                    <a:gd name="T23" fmla="*/ 9 h 19"/>
                    <a:gd name="T24" fmla="*/ 12 w 19"/>
                    <a:gd name="T25" fmla="*/ 8 h 19"/>
                    <a:gd name="T26" fmla="*/ 11 w 19"/>
                    <a:gd name="T27" fmla="*/ 8 h 19"/>
                    <a:gd name="T28" fmla="*/ 11 w 19"/>
                    <a:gd name="T29" fmla="*/ 7 h 19"/>
                    <a:gd name="T30" fmla="*/ 10 w 19"/>
                    <a:gd name="T31" fmla="*/ 7 h 19"/>
                    <a:gd name="T32" fmla="*/ 10 w 19"/>
                    <a:gd name="T33" fmla="*/ 6 h 19"/>
                    <a:gd name="T34" fmla="*/ 8 w 19"/>
                    <a:gd name="T35" fmla="*/ 5 h 19"/>
                    <a:gd name="T36" fmla="*/ 7 w 19"/>
                    <a:gd name="T37" fmla="*/ 4 h 19"/>
                    <a:gd name="T38" fmla="*/ 6 w 19"/>
                    <a:gd name="T39" fmla="*/ 3 h 19"/>
                    <a:gd name="T40" fmla="*/ 5 w 19"/>
                    <a:gd name="T41" fmla="*/ 2 h 19"/>
                    <a:gd name="T42" fmla="*/ 3 w 19"/>
                    <a:gd name="T43" fmla="*/ 2 h 19"/>
                    <a:gd name="T44" fmla="*/ 2 w 19"/>
                    <a:gd name="T45" fmla="*/ 1 h 19"/>
                    <a:gd name="T46" fmla="*/ 1 w 19"/>
                    <a:gd name="T47" fmla="*/ 1 h 19"/>
                    <a:gd name="T48" fmla="*/ 0 w 19"/>
                    <a:gd name="T49" fmla="*/ 0 h 1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9"/>
                    <a:gd name="T76" fmla="*/ 0 h 19"/>
                    <a:gd name="T77" fmla="*/ 19 w 19"/>
                    <a:gd name="T78" fmla="*/ 19 h 1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9" h="19">
                      <a:moveTo>
                        <a:pt x="19" y="19"/>
                      </a:moveTo>
                      <a:lnTo>
                        <a:pt x="19" y="18"/>
                      </a:lnTo>
                      <a:lnTo>
                        <a:pt x="19" y="17"/>
                      </a:lnTo>
                      <a:lnTo>
                        <a:pt x="19" y="16"/>
                      </a:lnTo>
                      <a:lnTo>
                        <a:pt x="19" y="15"/>
                      </a:lnTo>
                      <a:lnTo>
                        <a:pt x="18" y="15"/>
                      </a:lnTo>
                      <a:lnTo>
                        <a:pt x="18" y="14"/>
                      </a:lnTo>
                      <a:lnTo>
                        <a:pt x="17" y="12"/>
                      </a:lnTo>
                      <a:lnTo>
                        <a:pt x="17" y="11"/>
                      </a:lnTo>
                      <a:lnTo>
                        <a:pt x="16" y="10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11" y="7"/>
                      </a:lnTo>
                      <a:lnTo>
                        <a:pt x="10" y="7"/>
                      </a:lnTo>
                      <a:lnTo>
                        <a:pt x="10" y="6"/>
                      </a:lnTo>
                      <a:lnTo>
                        <a:pt x="8" y="5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73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03" name="Freeform 97"/>
                <p:cNvSpPr>
                  <a:spLocks/>
                </p:cNvSpPr>
                <p:nvPr/>
              </p:nvSpPr>
              <p:spPr bwMode="auto">
                <a:xfrm>
                  <a:off x="3182" y="1454"/>
                  <a:ext cx="11" cy="8"/>
                </a:xfrm>
                <a:custGeom>
                  <a:avLst/>
                  <a:gdLst>
                    <a:gd name="T0" fmla="*/ 0 w 11"/>
                    <a:gd name="T1" fmla="*/ 0 h 17"/>
                    <a:gd name="T2" fmla="*/ 0 w 11"/>
                    <a:gd name="T3" fmla="*/ 2 h 17"/>
                    <a:gd name="T4" fmla="*/ 1 w 11"/>
                    <a:gd name="T5" fmla="*/ 6 h 17"/>
                    <a:gd name="T6" fmla="*/ 4 w 11"/>
                    <a:gd name="T7" fmla="*/ 11 h 17"/>
                    <a:gd name="T8" fmla="*/ 11 w 11"/>
                    <a:gd name="T9" fmla="*/ 1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7"/>
                    <a:gd name="T17" fmla="*/ 11 w 1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6"/>
                      </a:lnTo>
                      <a:lnTo>
                        <a:pt x="4" y="11"/>
                      </a:lnTo>
                      <a:lnTo>
                        <a:pt x="11" y="17"/>
                      </a:lnTo>
                    </a:path>
                  </a:pathLst>
                </a:custGeom>
                <a:noFill/>
                <a:ln w="0">
                  <a:solidFill>
                    <a:srgbClr val="73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04" name="Freeform 98"/>
                <p:cNvSpPr>
                  <a:spLocks/>
                </p:cNvSpPr>
                <p:nvPr/>
              </p:nvSpPr>
              <p:spPr bwMode="auto">
                <a:xfrm>
                  <a:off x="3193" y="1462"/>
                  <a:ext cx="13" cy="2"/>
                </a:xfrm>
                <a:custGeom>
                  <a:avLst/>
                  <a:gdLst>
                    <a:gd name="T0" fmla="*/ 0 w 13"/>
                    <a:gd name="T1" fmla="*/ 0 h 4"/>
                    <a:gd name="T2" fmla="*/ 1 w 13"/>
                    <a:gd name="T3" fmla="*/ 0 h 4"/>
                    <a:gd name="T4" fmla="*/ 2 w 13"/>
                    <a:gd name="T5" fmla="*/ 1 h 4"/>
                    <a:gd name="T6" fmla="*/ 3 w 13"/>
                    <a:gd name="T7" fmla="*/ 1 h 4"/>
                    <a:gd name="T8" fmla="*/ 5 w 13"/>
                    <a:gd name="T9" fmla="*/ 1 h 4"/>
                    <a:gd name="T10" fmla="*/ 6 w 13"/>
                    <a:gd name="T11" fmla="*/ 2 h 4"/>
                    <a:gd name="T12" fmla="*/ 7 w 13"/>
                    <a:gd name="T13" fmla="*/ 2 h 4"/>
                    <a:gd name="T14" fmla="*/ 8 w 13"/>
                    <a:gd name="T15" fmla="*/ 2 h 4"/>
                    <a:gd name="T16" fmla="*/ 9 w 13"/>
                    <a:gd name="T17" fmla="*/ 2 h 4"/>
                    <a:gd name="T18" fmla="*/ 11 w 13"/>
                    <a:gd name="T19" fmla="*/ 1 h 4"/>
                    <a:gd name="T20" fmla="*/ 12 w 13"/>
                    <a:gd name="T21" fmla="*/ 2 h 4"/>
                    <a:gd name="T22" fmla="*/ 12 w 13"/>
                    <a:gd name="T23" fmla="*/ 3 h 4"/>
                    <a:gd name="T24" fmla="*/ 13 w 13"/>
                    <a:gd name="T25" fmla="*/ 4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4"/>
                    <a:gd name="T41" fmla="*/ 13 w 13"/>
                    <a:gd name="T42" fmla="*/ 4 h 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4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1" y="1"/>
                      </a:lnTo>
                      <a:lnTo>
                        <a:pt x="12" y="2"/>
                      </a:lnTo>
                      <a:lnTo>
                        <a:pt x="12" y="3"/>
                      </a:lnTo>
                      <a:lnTo>
                        <a:pt x="13" y="4"/>
                      </a:lnTo>
                    </a:path>
                  </a:pathLst>
                </a:custGeom>
                <a:noFill/>
                <a:ln w="0">
                  <a:solidFill>
                    <a:srgbClr val="73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05" name="Freeform 99"/>
                <p:cNvSpPr>
                  <a:spLocks/>
                </p:cNvSpPr>
                <p:nvPr/>
              </p:nvSpPr>
              <p:spPr bwMode="auto">
                <a:xfrm>
                  <a:off x="3184" y="1453"/>
                  <a:ext cx="11" cy="9"/>
                </a:xfrm>
                <a:custGeom>
                  <a:avLst/>
                  <a:gdLst>
                    <a:gd name="T0" fmla="*/ 0 w 11"/>
                    <a:gd name="T1" fmla="*/ 0 h 18"/>
                    <a:gd name="T2" fmla="*/ 0 w 11"/>
                    <a:gd name="T3" fmla="*/ 3 h 18"/>
                    <a:gd name="T4" fmla="*/ 1 w 11"/>
                    <a:gd name="T5" fmla="*/ 7 h 18"/>
                    <a:gd name="T6" fmla="*/ 5 w 11"/>
                    <a:gd name="T7" fmla="*/ 12 h 18"/>
                    <a:gd name="T8" fmla="*/ 11 w 11"/>
                    <a:gd name="T9" fmla="*/ 18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8"/>
                    <a:gd name="T17" fmla="*/ 11 w 11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8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5" y="12"/>
                      </a:lnTo>
                      <a:lnTo>
                        <a:pt x="11" y="18"/>
                      </a:lnTo>
                    </a:path>
                  </a:pathLst>
                </a:custGeom>
                <a:noFill/>
                <a:ln w="0">
                  <a:solidFill>
                    <a:srgbClr val="73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06" name="Freeform 100"/>
                <p:cNvSpPr>
                  <a:spLocks/>
                </p:cNvSpPr>
                <p:nvPr/>
              </p:nvSpPr>
              <p:spPr bwMode="auto">
                <a:xfrm>
                  <a:off x="3200" y="1456"/>
                  <a:ext cx="11" cy="8"/>
                </a:xfrm>
                <a:custGeom>
                  <a:avLst/>
                  <a:gdLst>
                    <a:gd name="T0" fmla="*/ 0 w 11"/>
                    <a:gd name="T1" fmla="*/ 0 h 16"/>
                    <a:gd name="T2" fmla="*/ 0 w 11"/>
                    <a:gd name="T3" fmla="*/ 1 h 16"/>
                    <a:gd name="T4" fmla="*/ 1 w 11"/>
                    <a:gd name="T5" fmla="*/ 5 h 16"/>
                    <a:gd name="T6" fmla="*/ 4 w 11"/>
                    <a:gd name="T7" fmla="*/ 10 h 16"/>
                    <a:gd name="T8" fmla="*/ 11 w 11"/>
                    <a:gd name="T9" fmla="*/ 1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6"/>
                    <a:gd name="T17" fmla="*/ 11 w 11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5"/>
                      </a:lnTo>
                      <a:lnTo>
                        <a:pt x="4" y="10"/>
                      </a:lnTo>
                      <a:lnTo>
                        <a:pt x="11" y="16"/>
                      </a:lnTo>
                    </a:path>
                  </a:pathLst>
                </a:custGeom>
                <a:noFill/>
                <a:ln w="0">
                  <a:solidFill>
                    <a:srgbClr val="73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07" name="Freeform 101"/>
                <p:cNvSpPr>
                  <a:spLocks/>
                </p:cNvSpPr>
                <p:nvPr/>
              </p:nvSpPr>
              <p:spPr bwMode="auto">
                <a:xfrm>
                  <a:off x="3201" y="1455"/>
                  <a:ext cx="8" cy="7"/>
                </a:xfrm>
                <a:custGeom>
                  <a:avLst/>
                  <a:gdLst>
                    <a:gd name="T0" fmla="*/ 0 w 8"/>
                    <a:gd name="T1" fmla="*/ 0 h 14"/>
                    <a:gd name="T2" fmla="*/ 0 w 8"/>
                    <a:gd name="T3" fmla="*/ 2 h 14"/>
                    <a:gd name="T4" fmla="*/ 0 w 8"/>
                    <a:gd name="T5" fmla="*/ 5 h 14"/>
                    <a:gd name="T6" fmla="*/ 3 w 8"/>
                    <a:gd name="T7" fmla="*/ 9 h 14"/>
                    <a:gd name="T8" fmla="*/ 8 w 8"/>
                    <a:gd name="T9" fmla="*/ 1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4"/>
                    <a:gd name="T17" fmla="*/ 8 w 8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3" y="9"/>
                      </a:lnTo>
                      <a:lnTo>
                        <a:pt x="8" y="14"/>
                      </a:lnTo>
                    </a:path>
                  </a:pathLst>
                </a:custGeom>
                <a:noFill/>
                <a:ln w="0">
                  <a:solidFill>
                    <a:srgbClr val="73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08" name="Freeform 102"/>
                <p:cNvSpPr>
                  <a:spLocks/>
                </p:cNvSpPr>
                <p:nvPr/>
              </p:nvSpPr>
              <p:spPr bwMode="auto">
                <a:xfrm>
                  <a:off x="3178" y="1461"/>
                  <a:ext cx="13" cy="7"/>
                </a:xfrm>
                <a:custGeom>
                  <a:avLst/>
                  <a:gdLst>
                    <a:gd name="T0" fmla="*/ 0 w 13"/>
                    <a:gd name="T1" fmla="*/ 0 h 14"/>
                    <a:gd name="T2" fmla="*/ 1 w 13"/>
                    <a:gd name="T3" fmla="*/ 3 h 14"/>
                    <a:gd name="T4" fmla="*/ 2 w 13"/>
                    <a:gd name="T5" fmla="*/ 6 h 14"/>
                    <a:gd name="T6" fmla="*/ 7 w 13"/>
                    <a:gd name="T7" fmla="*/ 11 h 14"/>
                    <a:gd name="T8" fmla="*/ 13 w 13"/>
                    <a:gd name="T9" fmla="*/ 1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14"/>
                    <a:gd name="T17" fmla="*/ 13 w 13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14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2" y="6"/>
                      </a:lnTo>
                      <a:lnTo>
                        <a:pt x="7" y="11"/>
                      </a:lnTo>
                      <a:lnTo>
                        <a:pt x="13" y="14"/>
                      </a:lnTo>
                    </a:path>
                  </a:pathLst>
                </a:custGeom>
                <a:noFill/>
                <a:ln w="0">
                  <a:solidFill>
                    <a:srgbClr val="73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09" name="Freeform 103"/>
                <p:cNvSpPr>
                  <a:spLocks/>
                </p:cNvSpPr>
                <p:nvPr/>
              </p:nvSpPr>
              <p:spPr bwMode="auto">
                <a:xfrm>
                  <a:off x="3209" y="1470"/>
                  <a:ext cx="43" cy="1"/>
                </a:xfrm>
                <a:custGeom>
                  <a:avLst/>
                  <a:gdLst>
                    <a:gd name="T0" fmla="*/ 0 w 43"/>
                    <a:gd name="T1" fmla="*/ 0 h 1"/>
                    <a:gd name="T2" fmla="*/ 3 w 43"/>
                    <a:gd name="T3" fmla="*/ 0 h 1"/>
                    <a:gd name="T4" fmla="*/ 9 w 43"/>
                    <a:gd name="T5" fmla="*/ 0 h 1"/>
                    <a:gd name="T6" fmla="*/ 16 w 43"/>
                    <a:gd name="T7" fmla="*/ 0 h 1"/>
                    <a:gd name="T8" fmla="*/ 19 w 43"/>
                    <a:gd name="T9" fmla="*/ 0 h 1"/>
                    <a:gd name="T10" fmla="*/ 20 w 43"/>
                    <a:gd name="T11" fmla="*/ 0 h 1"/>
                    <a:gd name="T12" fmla="*/ 23 w 43"/>
                    <a:gd name="T13" fmla="*/ 0 h 1"/>
                    <a:gd name="T14" fmla="*/ 24 w 43"/>
                    <a:gd name="T15" fmla="*/ 0 h 1"/>
                    <a:gd name="T16" fmla="*/ 29 w 43"/>
                    <a:gd name="T17" fmla="*/ 1 h 1"/>
                    <a:gd name="T18" fmla="*/ 30 w 43"/>
                    <a:gd name="T19" fmla="*/ 1 h 1"/>
                    <a:gd name="T20" fmla="*/ 34 w 43"/>
                    <a:gd name="T21" fmla="*/ 1 h 1"/>
                    <a:gd name="T22" fmla="*/ 36 w 43"/>
                    <a:gd name="T23" fmla="*/ 0 h 1"/>
                    <a:gd name="T24" fmla="*/ 39 w 43"/>
                    <a:gd name="T25" fmla="*/ 0 h 1"/>
                    <a:gd name="T26" fmla="*/ 40 w 43"/>
                    <a:gd name="T27" fmla="*/ 1 h 1"/>
                    <a:gd name="T28" fmla="*/ 41 w 43"/>
                    <a:gd name="T29" fmla="*/ 1 h 1"/>
                    <a:gd name="T30" fmla="*/ 43 w 43"/>
                    <a:gd name="T31" fmla="*/ 1 h 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3"/>
                    <a:gd name="T49" fmla="*/ 0 h 1"/>
                    <a:gd name="T50" fmla="*/ 43 w 43"/>
                    <a:gd name="T51" fmla="*/ 1 h 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9" y="1"/>
                      </a:lnTo>
                      <a:lnTo>
                        <a:pt x="30" y="1"/>
                      </a:lnTo>
                      <a:lnTo>
                        <a:pt x="34" y="1"/>
                      </a:lnTo>
                      <a:lnTo>
                        <a:pt x="36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3" y="1"/>
                      </a:lnTo>
                    </a:path>
                  </a:pathLst>
                </a:custGeom>
                <a:noFill/>
                <a:ln w="0">
                  <a:solidFill>
                    <a:srgbClr val="8C8C8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10" name="Line 104"/>
                <p:cNvSpPr>
                  <a:spLocks noChangeShapeType="1"/>
                </p:cNvSpPr>
                <p:nvPr/>
              </p:nvSpPr>
              <p:spPr bwMode="auto">
                <a:xfrm>
                  <a:off x="3234" y="1465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5959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11" name="Freeform 105"/>
                <p:cNvSpPr>
                  <a:spLocks/>
                </p:cNvSpPr>
                <p:nvPr/>
              </p:nvSpPr>
              <p:spPr bwMode="auto">
                <a:xfrm>
                  <a:off x="3245" y="1464"/>
                  <a:ext cx="18" cy="1"/>
                </a:xfrm>
                <a:custGeom>
                  <a:avLst/>
                  <a:gdLst>
                    <a:gd name="T0" fmla="*/ 0 w 18"/>
                    <a:gd name="T1" fmla="*/ 1 h 1"/>
                    <a:gd name="T2" fmla="*/ 3 w 18"/>
                    <a:gd name="T3" fmla="*/ 1 h 1"/>
                    <a:gd name="T4" fmla="*/ 5 w 18"/>
                    <a:gd name="T5" fmla="*/ 1 h 1"/>
                    <a:gd name="T6" fmla="*/ 7 w 18"/>
                    <a:gd name="T7" fmla="*/ 1 h 1"/>
                    <a:gd name="T8" fmla="*/ 8 w 18"/>
                    <a:gd name="T9" fmla="*/ 1 h 1"/>
                    <a:gd name="T10" fmla="*/ 9 w 18"/>
                    <a:gd name="T11" fmla="*/ 1 h 1"/>
                    <a:gd name="T12" fmla="*/ 10 w 18"/>
                    <a:gd name="T13" fmla="*/ 1 h 1"/>
                    <a:gd name="T14" fmla="*/ 11 w 18"/>
                    <a:gd name="T15" fmla="*/ 1 h 1"/>
                    <a:gd name="T16" fmla="*/ 14 w 18"/>
                    <a:gd name="T17" fmla="*/ 0 h 1"/>
                    <a:gd name="T18" fmla="*/ 15 w 18"/>
                    <a:gd name="T19" fmla="*/ 0 h 1"/>
                    <a:gd name="T20" fmla="*/ 18 w 18"/>
                    <a:gd name="T21" fmla="*/ 0 h 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1"/>
                    <a:gd name="T35" fmla="*/ 18 w 18"/>
                    <a:gd name="T36" fmla="*/ 1 h 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1">
                      <a:moveTo>
                        <a:pt x="0" y="1"/>
                      </a:move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0">
                  <a:solidFill>
                    <a:srgbClr val="5959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12" name="Freeform 106"/>
                <p:cNvSpPr>
                  <a:spLocks/>
                </p:cNvSpPr>
                <p:nvPr/>
              </p:nvSpPr>
              <p:spPr bwMode="auto">
                <a:xfrm>
                  <a:off x="3274" y="1466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2 w 3"/>
                    <a:gd name="T3" fmla="*/ 0 h 1"/>
                    <a:gd name="T4" fmla="*/ 1 w 3"/>
                    <a:gd name="T5" fmla="*/ 0 h 1"/>
                    <a:gd name="T6" fmla="*/ 0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1"/>
                    <a:gd name="T14" fmla="*/ 3 w 3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1">
                      <a:moveTo>
                        <a:pt x="3" y="1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5959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13" name="Freeform 107"/>
                <p:cNvSpPr>
                  <a:spLocks/>
                </p:cNvSpPr>
                <p:nvPr/>
              </p:nvSpPr>
              <p:spPr bwMode="auto">
                <a:xfrm>
                  <a:off x="3258" y="1466"/>
                  <a:ext cx="13" cy="1"/>
                </a:xfrm>
                <a:custGeom>
                  <a:avLst/>
                  <a:gdLst>
                    <a:gd name="T0" fmla="*/ 13 w 13"/>
                    <a:gd name="T1" fmla="*/ 1 h 2"/>
                    <a:gd name="T2" fmla="*/ 12 w 13"/>
                    <a:gd name="T3" fmla="*/ 1 h 2"/>
                    <a:gd name="T4" fmla="*/ 11 w 13"/>
                    <a:gd name="T5" fmla="*/ 1 h 2"/>
                    <a:gd name="T6" fmla="*/ 8 w 13"/>
                    <a:gd name="T7" fmla="*/ 1 h 2"/>
                    <a:gd name="T8" fmla="*/ 7 w 13"/>
                    <a:gd name="T9" fmla="*/ 1 h 2"/>
                    <a:gd name="T10" fmla="*/ 6 w 13"/>
                    <a:gd name="T11" fmla="*/ 2 h 2"/>
                    <a:gd name="T12" fmla="*/ 5 w 13"/>
                    <a:gd name="T13" fmla="*/ 2 h 2"/>
                    <a:gd name="T14" fmla="*/ 5 w 13"/>
                    <a:gd name="T15" fmla="*/ 1 h 2"/>
                    <a:gd name="T16" fmla="*/ 3 w 13"/>
                    <a:gd name="T17" fmla="*/ 1 h 2"/>
                    <a:gd name="T18" fmla="*/ 0 w 13"/>
                    <a:gd name="T19" fmla="*/ 0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2"/>
                    <a:gd name="T32" fmla="*/ 13 w 13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2">
                      <a:moveTo>
                        <a:pt x="13" y="1"/>
                      </a:move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5959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14" name="Freeform 108"/>
                <p:cNvSpPr>
                  <a:spLocks/>
                </p:cNvSpPr>
                <p:nvPr/>
              </p:nvSpPr>
              <p:spPr bwMode="auto">
                <a:xfrm>
                  <a:off x="3264" y="1470"/>
                  <a:ext cx="10" cy="1"/>
                </a:xfrm>
                <a:custGeom>
                  <a:avLst/>
                  <a:gdLst>
                    <a:gd name="T0" fmla="*/ 10 w 10"/>
                    <a:gd name="T1" fmla="*/ 0 h 1"/>
                    <a:gd name="T2" fmla="*/ 8 w 10"/>
                    <a:gd name="T3" fmla="*/ 0 h 1"/>
                    <a:gd name="T4" fmla="*/ 6 w 10"/>
                    <a:gd name="T5" fmla="*/ 0 h 1"/>
                    <a:gd name="T6" fmla="*/ 2 w 10"/>
                    <a:gd name="T7" fmla="*/ 0 h 1"/>
                    <a:gd name="T8" fmla="*/ 0 w 10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"/>
                    <a:gd name="T17" fmla="*/ 10 w 10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">
                      <a:moveTo>
                        <a:pt x="10" y="0"/>
                      </a:move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8C8C8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15" name="Freeform 109"/>
                <p:cNvSpPr>
                  <a:spLocks/>
                </p:cNvSpPr>
                <p:nvPr/>
              </p:nvSpPr>
              <p:spPr bwMode="auto">
                <a:xfrm>
                  <a:off x="3188" y="1479"/>
                  <a:ext cx="51" cy="1"/>
                </a:xfrm>
                <a:custGeom>
                  <a:avLst/>
                  <a:gdLst>
                    <a:gd name="T0" fmla="*/ 51 w 51"/>
                    <a:gd name="T1" fmla="*/ 2 h 2"/>
                    <a:gd name="T2" fmla="*/ 50 w 51"/>
                    <a:gd name="T3" fmla="*/ 2 h 2"/>
                    <a:gd name="T4" fmla="*/ 49 w 51"/>
                    <a:gd name="T5" fmla="*/ 2 h 2"/>
                    <a:gd name="T6" fmla="*/ 46 w 51"/>
                    <a:gd name="T7" fmla="*/ 2 h 2"/>
                    <a:gd name="T8" fmla="*/ 44 w 51"/>
                    <a:gd name="T9" fmla="*/ 2 h 2"/>
                    <a:gd name="T10" fmla="*/ 43 w 51"/>
                    <a:gd name="T11" fmla="*/ 2 h 2"/>
                    <a:gd name="T12" fmla="*/ 41 w 51"/>
                    <a:gd name="T13" fmla="*/ 2 h 2"/>
                    <a:gd name="T14" fmla="*/ 40 w 51"/>
                    <a:gd name="T15" fmla="*/ 2 h 2"/>
                    <a:gd name="T16" fmla="*/ 39 w 51"/>
                    <a:gd name="T17" fmla="*/ 2 h 2"/>
                    <a:gd name="T18" fmla="*/ 38 w 51"/>
                    <a:gd name="T19" fmla="*/ 2 h 2"/>
                    <a:gd name="T20" fmla="*/ 37 w 51"/>
                    <a:gd name="T21" fmla="*/ 2 h 2"/>
                    <a:gd name="T22" fmla="*/ 35 w 51"/>
                    <a:gd name="T23" fmla="*/ 2 h 2"/>
                    <a:gd name="T24" fmla="*/ 34 w 51"/>
                    <a:gd name="T25" fmla="*/ 1 h 2"/>
                    <a:gd name="T26" fmla="*/ 30 w 51"/>
                    <a:gd name="T27" fmla="*/ 1 h 2"/>
                    <a:gd name="T28" fmla="*/ 28 w 51"/>
                    <a:gd name="T29" fmla="*/ 0 h 2"/>
                    <a:gd name="T30" fmla="*/ 27 w 51"/>
                    <a:gd name="T31" fmla="*/ 1 h 2"/>
                    <a:gd name="T32" fmla="*/ 25 w 51"/>
                    <a:gd name="T33" fmla="*/ 1 h 2"/>
                    <a:gd name="T34" fmla="*/ 24 w 51"/>
                    <a:gd name="T35" fmla="*/ 1 h 2"/>
                    <a:gd name="T36" fmla="*/ 23 w 51"/>
                    <a:gd name="T37" fmla="*/ 1 h 2"/>
                    <a:gd name="T38" fmla="*/ 12 w 51"/>
                    <a:gd name="T39" fmla="*/ 1 h 2"/>
                    <a:gd name="T40" fmla="*/ 11 w 51"/>
                    <a:gd name="T41" fmla="*/ 1 h 2"/>
                    <a:gd name="T42" fmla="*/ 10 w 51"/>
                    <a:gd name="T43" fmla="*/ 1 h 2"/>
                    <a:gd name="T44" fmla="*/ 8 w 51"/>
                    <a:gd name="T45" fmla="*/ 1 h 2"/>
                    <a:gd name="T46" fmla="*/ 7 w 51"/>
                    <a:gd name="T47" fmla="*/ 1 h 2"/>
                    <a:gd name="T48" fmla="*/ 0 w 51"/>
                    <a:gd name="T49" fmla="*/ 1 h 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1"/>
                    <a:gd name="T76" fmla="*/ 0 h 2"/>
                    <a:gd name="T77" fmla="*/ 51 w 51"/>
                    <a:gd name="T78" fmla="*/ 2 h 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1" h="2">
                      <a:moveTo>
                        <a:pt x="51" y="2"/>
                      </a:moveTo>
                      <a:lnTo>
                        <a:pt x="50" y="2"/>
                      </a:lnTo>
                      <a:lnTo>
                        <a:pt x="49" y="2"/>
                      </a:lnTo>
                      <a:lnTo>
                        <a:pt x="46" y="2"/>
                      </a:lnTo>
                      <a:lnTo>
                        <a:pt x="44" y="2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0" y="2"/>
                      </a:lnTo>
                      <a:lnTo>
                        <a:pt x="39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4" y="1"/>
                      </a:lnTo>
                      <a:lnTo>
                        <a:pt x="30" y="1"/>
                      </a:lnTo>
                      <a:lnTo>
                        <a:pt x="28" y="0"/>
                      </a:lnTo>
                      <a:lnTo>
                        <a:pt x="27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CC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16" name="Freeform 110"/>
                <p:cNvSpPr>
                  <a:spLocks/>
                </p:cNvSpPr>
                <p:nvPr/>
              </p:nvSpPr>
              <p:spPr bwMode="auto">
                <a:xfrm>
                  <a:off x="3159" y="1479"/>
                  <a:ext cx="16" cy="1"/>
                </a:xfrm>
                <a:custGeom>
                  <a:avLst/>
                  <a:gdLst>
                    <a:gd name="T0" fmla="*/ 16 w 16"/>
                    <a:gd name="T1" fmla="*/ 0 h 1"/>
                    <a:gd name="T2" fmla="*/ 14 w 16"/>
                    <a:gd name="T3" fmla="*/ 0 h 1"/>
                    <a:gd name="T4" fmla="*/ 13 w 16"/>
                    <a:gd name="T5" fmla="*/ 0 h 1"/>
                    <a:gd name="T6" fmla="*/ 12 w 16"/>
                    <a:gd name="T7" fmla="*/ 0 h 1"/>
                    <a:gd name="T8" fmla="*/ 10 w 16"/>
                    <a:gd name="T9" fmla="*/ 0 h 1"/>
                    <a:gd name="T10" fmla="*/ 9 w 16"/>
                    <a:gd name="T11" fmla="*/ 1 h 1"/>
                    <a:gd name="T12" fmla="*/ 8 w 16"/>
                    <a:gd name="T13" fmla="*/ 1 h 1"/>
                    <a:gd name="T14" fmla="*/ 3 w 16"/>
                    <a:gd name="T15" fmla="*/ 1 h 1"/>
                    <a:gd name="T16" fmla="*/ 0 w 16"/>
                    <a:gd name="T17" fmla="*/ 1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1"/>
                    <a:gd name="T29" fmla="*/ 16 w 16"/>
                    <a:gd name="T30" fmla="*/ 1 h 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1">
                      <a:moveTo>
                        <a:pt x="16" y="0"/>
                      </a:move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3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A6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17" name="Freeform 111"/>
                <p:cNvSpPr>
                  <a:spLocks/>
                </p:cNvSpPr>
                <p:nvPr/>
              </p:nvSpPr>
              <p:spPr bwMode="auto">
                <a:xfrm>
                  <a:off x="3168" y="1475"/>
                  <a:ext cx="14" cy="1"/>
                </a:xfrm>
                <a:custGeom>
                  <a:avLst/>
                  <a:gdLst>
                    <a:gd name="T0" fmla="*/ 14 w 14"/>
                    <a:gd name="T1" fmla="*/ 0 h 1"/>
                    <a:gd name="T2" fmla="*/ 11 w 14"/>
                    <a:gd name="T3" fmla="*/ 0 h 1"/>
                    <a:gd name="T4" fmla="*/ 9 w 14"/>
                    <a:gd name="T5" fmla="*/ 0 h 1"/>
                    <a:gd name="T6" fmla="*/ 7 w 14"/>
                    <a:gd name="T7" fmla="*/ 0 h 1"/>
                    <a:gd name="T8" fmla="*/ 5 w 14"/>
                    <a:gd name="T9" fmla="*/ 0 h 1"/>
                    <a:gd name="T10" fmla="*/ 3 w 14"/>
                    <a:gd name="T11" fmla="*/ 0 h 1"/>
                    <a:gd name="T12" fmla="*/ 0 w 14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1"/>
                    <a:gd name="T23" fmla="*/ 14 w 14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1">
                      <a:moveTo>
                        <a:pt x="14" y="0"/>
                      </a:move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7373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18" name="Freeform 112"/>
                <p:cNvSpPr>
                  <a:spLocks/>
                </p:cNvSpPr>
                <p:nvPr/>
              </p:nvSpPr>
              <p:spPr bwMode="auto">
                <a:xfrm>
                  <a:off x="3205" y="1477"/>
                  <a:ext cx="6" cy="2"/>
                </a:xfrm>
                <a:custGeom>
                  <a:avLst/>
                  <a:gdLst>
                    <a:gd name="T0" fmla="*/ 0 w 6"/>
                    <a:gd name="T1" fmla="*/ 2 h 4"/>
                    <a:gd name="T2" fmla="*/ 0 w 6"/>
                    <a:gd name="T3" fmla="*/ 1 h 4"/>
                    <a:gd name="T4" fmla="*/ 1 w 6"/>
                    <a:gd name="T5" fmla="*/ 1 h 4"/>
                    <a:gd name="T6" fmla="*/ 1 w 6"/>
                    <a:gd name="T7" fmla="*/ 0 h 4"/>
                    <a:gd name="T8" fmla="*/ 2 w 6"/>
                    <a:gd name="T9" fmla="*/ 0 h 4"/>
                    <a:gd name="T10" fmla="*/ 4 w 6"/>
                    <a:gd name="T11" fmla="*/ 0 h 4"/>
                    <a:gd name="T12" fmla="*/ 5 w 6"/>
                    <a:gd name="T13" fmla="*/ 0 h 4"/>
                    <a:gd name="T14" fmla="*/ 6 w 6"/>
                    <a:gd name="T15" fmla="*/ 0 h 4"/>
                    <a:gd name="T16" fmla="*/ 6 w 6"/>
                    <a:gd name="T17" fmla="*/ 1 h 4"/>
                    <a:gd name="T18" fmla="*/ 6 w 6"/>
                    <a:gd name="T19" fmla="*/ 2 h 4"/>
                    <a:gd name="T20" fmla="*/ 6 w 6"/>
                    <a:gd name="T21" fmla="*/ 3 h 4"/>
                    <a:gd name="T22" fmla="*/ 5 w 6"/>
                    <a:gd name="T23" fmla="*/ 3 h 4"/>
                    <a:gd name="T24" fmla="*/ 4 w 6"/>
                    <a:gd name="T25" fmla="*/ 3 h 4"/>
                    <a:gd name="T26" fmla="*/ 4 w 6"/>
                    <a:gd name="T27" fmla="*/ 4 h 4"/>
                    <a:gd name="T28" fmla="*/ 2 w 6"/>
                    <a:gd name="T29" fmla="*/ 4 h 4"/>
                    <a:gd name="T30" fmla="*/ 2 w 6"/>
                    <a:gd name="T31" fmla="*/ 3 h 4"/>
                    <a:gd name="T32" fmla="*/ 1 w 6"/>
                    <a:gd name="T33" fmla="*/ 3 h 4"/>
                    <a:gd name="T34" fmla="*/ 0 w 6"/>
                    <a:gd name="T35" fmla="*/ 3 h 4"/>
                    <a:gd name="T36" fmla="*/ 0 w 6"/>
                    <a:gd name="T37" fmla="*/ 2 h 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"/>
                    <a:gd name="T58" fmla="*/ 0 h 4"/>
                    <a:gd name="T59" fmla="*/ 6 w 6"/>
                    <a:gd name="T60" fmla="*/ 4 h 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" h="4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19" name="Freeform 113"/>
                <p:cNvSpPr>
                  <a:spLocks/>
                </p:cNvSpPr>
                <p:nvPr/>
              </p:nvSpPr>
              <p:spPr bwMode="auto">
                <a:xfrm>
                  <a:off x="3205" y="1477"/>
                  <a:ext cx="6" cy="2"/>
                </a:xfrm>
                <a:custGeom>
                  <a:avLst/>
                  <a:gdLst>
                    <a:gd name="T0" fmla="*/ 0 w 6"/>
                    <a:gd name="T1" fmla="*/ 2 h 4"/>
                    <a:gd name="T2" fmla="*/ 0 w 6"/>
                    <a:gd name="T3" fmla="*/ 1 h 4"/>
                    <a:gd name="T4" fmla="*/ 1 w 6"/>
                    <a:gd name="T5" fmla="*/ 1 h 4"/>
                    <a:gd name="T6" fmla="*/ 1 w 6"/>
                    <a:gd name="T7" fmla="*/ 0 h 4"/>
                    <a:gd name="T8" fmla="*/ 2 w 6"/>
                    <a:gd name="T9" fmla="*/ 0 h 4"/>
                    <a:gd name="T10" fmla="*/ 4 w 6"/>
                    <a:gd name="T11" fmla="*/ 0 h 4"/>
                    <a:gd name="T12" fmla="*/ 5 w 6"/>
                    <a:gd name="T13" fmla="*/ 0 h 4"/>
                    <a:gd name="T14" fmla="*/ 6 w 6"/>
                    <a:gd name="T15" fmla="*/ 1 h 4"/>
                    <a:gd name="T16" fmla="*/ 6 w 6"/>
                    <a:gd name="T17" fmla="*/ 2 h 4"/>
                    <a:gd name="T18" fmla="*/ 6 w 6"/>
                    <a:gd name="T19" fmla="*/ 3 h 4"/>
                    <a:gd name="T20" fmla="*/ 5 w 6"/>
                    <a:gd name="T21" fmla="*/ 3 h 4"/>
                    <a:gd name="T22" fmla="*/ 4 w 6"/>
                    <a:gd name="T23" fmla="*/ 4 h 4"/>
                    <a:gd name="T24" fmla="*/ 2 w 6"/>
                    <a:gd name="T25" fmla="*/ 3 h 4"/>
                    <a:gd name="T26" fmla="*/ 1 w 6"/>
                    <a:gd name="T27" fmla="*/ 3 h 4"/>
                    <a:gd name="T28" fmla="*/ 0 w 6"/>
                    <a:gd name="T29" fmla="*/ 2 h 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"/>
                    <a:gd name="T46" fmla="*/ 0 h 4"/>
                    <a:gd name="T47" fmla="*/ 6 w 6"/>
                    <a:gd name="T48" fmla="*/ 4 h 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" h="4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20" name="Freeform 114"/>
                <p:cNvSpPr>
                  <a:spLocks/>
                </p:cNvSpPr>
                <p:nvPr/>
              </p:nvSpPr>
              <p:spPr bwMode="auto">
                <a:xfrm>
                  <a:off x="3182" y="1480"/>
                  <a:ext cx="4" cy="2"/>
                </a:xfrm>
                <a:custGeom>
                  <a:avLst/>
                  <a:gdLst>
                    <a:gd name="T0" fmla="*/ 0 w 4"/>
                    <a:gd name="T1" fmla="*/ 1 h 3"/>
                    <a:gd name="T2" fmla="*/ 1 w 4"/>
                    <a:gd name="T3" fmla="*/ 1 h 3"/>
                    <a:gd name="T4" fmla="*/ 1 w 4"/>
                    <a:gd name="T5" fmla="*/ 0 h 3"/>
                    <a:gd name="T6" fmla="*/ 2 w 4"/>
                    <a:gd name="T7" fmla="*/ 0 h 3"/>
                    <a:gd name="T8" fmla="*/ 3 w 4"/>
                    <a:gd name="T9" fmla="*/ 0 h 3"/>
                    <a:gd name="T10" fmla="*/ 4 w 4"/>
                    <a:gd name="T11" fmla="*/ 0 h 3"/>
                    <a:gd name="T12" fmla="*/ 4 w 4"/>
                    <a:gd name="T13" fmla="*/ 1 h 3"/>
                    <a:gd name="T14" fmla="*/ 4 w 4"/>
                    <a:gd name="T15" fmla="*/ 2 h 3"/>
                    <a:gd name="T16" fmla="*/ 3 w 4"/>
                    <a:gd name="T17" fmla="*/ 3 h 3"/>
                    <a:gd name="T18" fmla="*/ 2 w 4"/>
                    <a:gd name="T19" fmla="*/ 3 h 3"/>
                    <a:gd name="T20" fmla="*/ 1 w 4"/>
                    <a:gd name="T21" fmla="*/ 3 h 3"/>
                    <a:gd name="T22" fmla="*/ 1 w 4"/>
                    <a:gd name="T23" fmla="*/ 2 h 3"/>
                    <a:gd name="T24" fmla="*/ 0 w 4"/>
                    <a:gd name="T25" fmla="*/ 2 h 3"/>
                    <a:gd name="T26" fmla="*/ 0 w 4"/>
                    <a:gd name="T27" fmla="*/ 1 h 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"/>
                    <a:gd name="T43" fmla="*/ 0 h 3"/>
                    <a:gd name="T44" fmla="*/ 4 w 4"/>
                    <a:gd name="T45" fmla="*/ 3 h 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" h="3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21" name="Freeform 115"/>
                <p:cNvSpPr>
                  <a:spLocks/>
                </p:cNvSpPr>
                <p:nvPr/>
              </p:nvSpPr>
              <p:spPr bwMode="auto">
                <a:xfrm>
                  <a:off x="3182" y="1480"/>
                  <a:ext cx="4" cy="2"/>
                </a:xfrm>
                <a:custGeom>
                  <a:avLst/>
                  <a:gdLst>
                    <a:gd name="T0" fmla="*/ 0 w 4"/>
                    <a:gd name="T1" fmla="*/ 1 h 3"/>
                    <a:gd name="T2" fmla="*/ 1 w 4"/>
                    <a:gd name="T3" fmla="*/ 0 h 3"/>
                    <a:gd name="T4" fmla="*/ 2 w 4"/>
                    <a:gd name="T5" fmla="*/ 0 h 3"/>
                    <a:gd name="T6" fmla="*/ 3 w 4"/>
                    <a:gd name="T7" fmla="*/ 0 h 3"/>
                    <a:gd name="T8" fmla="*/ 4 w 4"/>
                    <a:gd name="T9" fmla="*/ 0 h 3"/>
                    <a:gd name="T10" fmla="*/ 4 w 4"/>
                    <a:gd name="T11" fmla="*/ 1 h 3"/>
                    <a:gd name="T12" fmla="*/ 4 w 4"/>
                    <a:gd name="T13" fmla="*/ 2 h 3"/>
                    <a:gd name="T14" fmla="*/ 3 w 4"/>
                    <a:gd name="T15" fmla="*/ 3 h 3"/>
                    <a:gd name="T16" fmla="*/ 2 w 4"/>
                    <a:gd name="T17" fmla="*/ 3 h 3"/>
                    <a:gd name="T18" fmla="*/ 1 w 4"/>
                    <a:gd name="T19" fmla="*/ 2 h 3"/>
                    <a:gd name="T20" fmla="*/ 0 w 4"/>
                    <a:gd name="T21" fmla="*/ 2 h 3"/>
                    <a:gd name="T22" fmla="*/ 0 w 4"/>
                    <a:gd name="T23" fmla="*/ 1 h 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"/>
                    <a:gd name="T37" fmla="*/ 0 h 3"/>
                    <a:gd name="T38" fmla="*/ 4 w 4"/>
                    <a:gd name="T39" fmla="*/ 3 h 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" h="3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22" name="Freeform 116"/>
                <p:cNvSpPr>
                  <a:spLocks/>
                </p:cNvSpPr>
                <p:nvPr/>
              </p:nvSpPr>
              <p:spPr bwMode="auto">
                <a:xfrm>
                  <a:off x="3180" y="1478"/>
                  <a:ext cx="6" cy="3"/>
                </a:xfrm>
                <a:custGeom>
                  <a:avLst/>
                  <a:gdLst>
                    <a:gd name="T0" fmla="*/ 0 w 6"/>
                    <a:gd name="T1" fmla="*/ 2 h 4"/>
                    <a:gd name="T2" fmla="*/ 0 w 6"/>
                    <a:gd name="T3" fmla="*/ 1 h 4"/>
                    <a:gd name="T4" fmla="*/ 2 w 6"/>
                    <a:gd name="T5" fmla="*/ 1 h 4"/>
                    <a:gd name="T6" fmla="*/ 2 w 6"/>
                    <a:gd name="T7" fmla="*/ 0 h 4"/>
                    <a:gd name="T8" fmla="*/ 3 w 6"/>
                    <a:gd name="T9" fmla="*/ 0 h 4"/>
                    <a:gd name="T10" fmla="*/ 4 w 6"/>
                    <a:gd name="T11" fmla="*/ 0 h 4"/>
                    <a:gd name="T12" fmla="*/ 5 w 6"/>
                    <a:gd name="T13" fmla="*/ 0 h 4"/>
                    <a:gd name="T14" fmla="*/ 5 w 6"/>
                    <a:gd name="T15" fmla="*/ 1 h 4"/>
                    <a:gd name="T16" fmla="*/ 6 w 6"/>
                    <a:gd name="T17" fmla="*/ 1 h 4"/>
                    <a:gd name="T18" fmla="*/ 6 w 6"/>
                    <a:gd name="T19" fmla="*/ 2 h 4"/>
                    <a:gd name="T20" fmla="*/ 6 w 6"/>
                    <a:gd name="T21" fmla="*/ 3 h 4"/>
                    <a:gd name="T22" fmla="*/ 5 w 6"/>
                    <a:gd name="T23" fmla="*/ 4 h 4"/>
                    <a:gd name="T24" fmla="*/ 4 w 6"/>
                    <a:gd name="T25" fmla="*/ 4 h 4"/>
                    <a:gd name="T26" fmla="*/ 3 w 6"/>
                    <a:gd name="T27" fmla="*/ 4 h 4"/>
                    <a:gd name="T28" fmla="*/ 2 w 6"/>
                    <a:gd name="T29" fmla="*/ 4 h 4"/>
                    <a:gd name="T30" fmla="*/ 2 w 6"/>
                    <a:gd name="T31" fmla="*/ 3 h 4"/>
                    <a:gd name="T32" fmla="*/ 0 w 6"/>
                    <a:gd name="T33" fmla="*/ 3 h 4"/>
                    <a:gd name="T34" fmla="*/ 0 w 6"/>
                    <a:gd name="T35" fmla="*/ 2 h 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"/>
                    <a:gd name="T55" fmla="*/ 0 h 4"/>
                    <a:gd name="T56" fmla="*/ 6 w 6"/>
                    <a:gd name="T57" fmla="*/ 4 h 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" h="4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23" name="Freeform 117"/>
                <p:cNvSpPr>
                  <a:spLocks/>
                </p:cNvSpPr>
                <p:nvPr/>
              </p:nvSpPr>
              <p:spPr bwMode="auto">
                <a:xfrm>
                  <a:off x="3180" y="1478"/>
                  <a:ext cx="6" cy="3"/>
                </a:xfrm>
                <a:custGeom>
                  <a:avLst/>
                  <a:gdLst>
                    <a:gd name="T0" fmla="*/ 0 w 6"/>
                    <a:gd name="T1" fmla="*/ 2 h 4"/>
                    <a:gd name="T2" fmla="*/ 0 w 6"/>
                    <a:gd name="T3" fmla="*/ 1 h 4"/>
                    <a:gd name="T4" fmla="*/ 2 w 6"/>
                    <a:gd name="T5" fmla="*/ 1 h 4"/>
                    <a:gd name="T6" fmla="*/ 3 w 6"/>
                    <a:gd name="T7" fmla="*/ 0 h 4"/>
                    <a:gd name="T8" fmla="*/ 4 w 6"/>
                    <a:gd name="T9" fmla="*/ 0 h 4"/>
                    <a:gd name="T10" fmla="*/ 5 w 6"/>
                    <a:gd name="T11" fmla="*/ 0 h 4"/>
                    <a:gd name="T12" fmla="*/ 5 w 6"/>
                    <a:gd name="T13" fmla="*/ 1 h 4"/>
                    <a:gd name="T14" fmla="*/ 6 w 6"/>
                    <a:gd name="T15" fmla="*/ 1 h 4"/>
                    <a:gd name="T16" fmla="*/ 6 w 6"/>
                    <a:gd name="T17" fmla="*/ 2 h 4"/>
                    <a:gd name="T18" fmla="*/ 6 w 6"/>
                    <a:gd name="T19" fmla="*/ 3 h 4"/>
                    <a:gd name="T20" fmla="*/ 5 w 6"/>
                    <a:gd name="T21" fmla="*/ 3 h 4"/>
                    <a:gd name="T22" fmla="*/ 5 w 6"/>
                    <a:gd name="T23" fmla="*/ 4 h 4"/>
                    <a:gd name="T24" fmla="*/ 4 w 6"/>
                    <a:gd name="T25" fmla="*/ 4 h 4"/>
                    <a:gd name="T26" fmla="*/ 3 w 6"/>
                    <a:gd name="T27" fmla="*/ 4 h 4"/>
                    <a:gd name="T28" fmla="*/ 2 w 6"/>
                    <a:gd name="T29" fmla="*/ 3 h 4"/>
                    <a:gd name="T30" fmla="*/ 0 w 6"/>
                    <a:gd name="T31" fmla="*/ 3 h 4"/>
                    <a:gd name="T32" fmla="*/ 0 w 6"/>
                    <a:gd name="T33" fmla="*/ 2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"/>
                    <a:gd name="T52" fmla="*/ 0 h 4"/>
                    <a:gd name="T53" fmla="*/ 6 w 6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" h="4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24" name="Freeform 118"/>
                <p:cNvSpPr>
                  <a:spLocks/>
                </p:cNvSpPr>
                <p:nvPr/>
              </p:nvSpPr>
              <p:spPr bwMode="auto">
                <a:xfrm>
                  <a:off x="3175" y="1478"/>
                  <a:ext cx="7" cy="3"/>
                </a:xfrm>
                <a:custGeom>
                  <a:avLst/>
                  <a:gdLst>
                    <a:gd name="T0" fmla="*/ 0 w 7"/>
                    <a:gd name="T1" fmla="*/ 2 h 4"/>
                    <a:gd name="T2" fmla="*/ 0 w 7"/>
                    <a:gd name="T3" fmla="*/ 1 h 4"/>
                    <a:gd name="T4" fmla="*/ 0 w 7"/>
                    <a:gd name="T5" fmla="*/ 0 h 4"/>
                    <a:gd name="T6" fmla="*/ 2 w 7"/>
                    <a:gd name="T7" fmla="*/ 0 h 4"/>
                    <a:gd name="T8" fmla="*/ 3 w 7"/>
                    <a:gd name="T9" fmla="*/ 0 h 4"/>
                    <a:gd name="T10" fmla="*/ 4 w 7"/>
                    <a:gd name="T11" fmla="*/ 0 h 4"/>
                    <a:gd name="T12" fmla="*/ 5 w 7"/>
                    <a:gd name="T13" fmla="*/ 0 h 4"/>
                    <a:gd name="T14" fmla="*/ 5 w 7"/>
                    <a:gd name="T15" fmla="*/ 1 h 4"/>
                    <a:gd name="T16" fmla="*/ 7 w 7"/>
                    <a:gd name="T17" fmla="*/ 1 h 4"/>
                    <a:gd name="T18" fmla="*/ 7 w 7"/>
                    <a:gd name="T19" fmla="*/ 2 h 4"/>
                    <a:gd name="T20" fmla="*/ 7 w 7"/>
                    <a:gd name="T21" fmla="*/ 3 h 4"/>
                    <a:gd name="T22" fmla="*/ 5 w 7"/>
                    <a:gd name="T23" fmla="*/ 3 h 4"/>
                    <a:gd name="T24" fmla="*/ 5 w 7"/>
                    <a:gd name="T25" fmla="*/ 4 h 4"/>
                    <a:gd name="T26" fmla="*/ 4 w 7"/>
                    <a:gd name="T27" fmla="*/ 4 h 4"/>
                    <a:gd name="T28" fmla="*/ 3 w 7"/>
                    <a:gd name="T29" fmla="*/ 4 h 4"/>
                    <a:gd name="T30" fmla="*/ 2 w 7"/>
                    <a:gd name="T31" fmla="*/ 4 h 4"/>
                    <a:gd name="T32" fmla="*/ 0 w 7"/>
                    <a:gd name="T33" fmla="*/ 4 h 4"/>
                    <a:gd name="T34" fmla="*/ 0 w 7"/>
                    <a:gd name="T35" fmla="*/ 3 h 4"/>
                    <a:gd name="T36" fmla="*/ 0 w 7"/>
                    <a:gd name="T37" fmla="*/ 2 h 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"/>
                    <a:gd name="T58" fmla="*/ 0 h 4"/>
                    <a:gd name="T59" fmla="*/ 7 w 7"/>
                    <a:gd name="T60" fmla="*/ 4 h 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" h="4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25" name="Freeform 119"/>
                <p:cNvSpPr>
                  <a:spLocks/>
                </p:cNvSpPr>
                <p:nvPr/>
              </p:nvSpPr>
              <p:spPr bwMode="auto">
                <a:xfrm>
                  <a:off x="3175" y="1478"/>
                  <a:ext cx="7" cy="3"/>
                </a:xfrm>
                <a:custGeom>
                  <a:avLst/>
                  <a:gdLst>
                    <a:gd name="T0" fmla="*/ 0 w 7"/>
                    <a:gd name="T1" fmla="*/ 2 h 4"/>
                    <a:gd name="T2" fmla="*/ 0 w 7"/>
                    <a:gd name="T3" fmla="*/ 1 h 4"/>
                    <a:gd name="T4" fmla="*/ 0 w 7"/>
                    <a:gd name="T5" fmla="*/ 0 h 4"/>
                    <a:gd name="T6" fmla="*/ 2 w 7"/>
                    <a:gd name="T7" fmla="*/ 0 h 4"/>
                    <a:gd name="T8" fmla="*/ 3 w 7"/>
                    <a:gd name="T9" fmla="*/ 0 h 4"/>
                    <a:gd name="T10" fmla="*/ 4 w 7"/>
                    <a:gd name="T11" fmla="*/ 0 h 4"/>
                    <a:gd name="T12" fmla="*/ 5 w 7"/>
                    <a:gd name="T13" fmla="*/ 0 h 4"/>
                    <a:gd name="T14" fmla="*/ 5 w 7"/>
                    <a:gd name="T15" fmla="*/ 1 h 4"/>
                    <a:gd name="T16" fmla="*/ 7 w 7"/>
                    <a:gd name="T17" fmla="*/ 2 h 4"/>
                    <a:gd name="T18" fmla="*/ 7 w 7"/>
                    <a:gd name="T19" fmla="*/ 3 h 4"/>
                    <a:gd name="T20" fmla="*/ 5 w 7"/>
                    <a:gd name="T21" fmla="*/ 3 h 4"/>
                    <a:gd name="T22" fmla="*/ 5 w 7"/>
                    <a:gd name="T23" fmla="*/ 4 h 4"/>
                    <a:gd name="T24" fmla="*/ 4 w 7"/>
                    <a:gd name="T25" fmla="*/ 4 h 4"/>
                    <a:gd name="T26" fmla="*/ 3 w 7"/>
                    <a:gd name="T27" fmla="*/ 4 h 4"/>
                    <a:gd name="T28" fmla="*/ 2 w 7"/>
                    <a:gd name="T29" fmla="*/ 4 h 4"/>
                    <a:gd name="T30" fmla="*/ 0 w 7"/>
                    <a:gd name="T31" fmla="*/ 4 h 4"/>
                    <a:gd name="T32" fmla="*/ 0 w 7"/>
                    <a:gd name="T33" fmla="*/ 3 h 4"/>
                    <a:gd name="T34" fmla="*/ 0 w 7"/>
                    <a:gd name="T35" fmla="*/ 2 h 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4"/>
                    <a:gd name="T56" fmla="*/ 7 w 7"/>
                    <a:gd name="T57" fmla="*/ 4 h 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4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26" name="Freeform 120"/>
                <p:cNvSpPr>
                  <a:spLocks/>
                </p:cNvSpPr>
                <p:nvPr/>
              </p:nvSpPr>
              <p:spPr bwMode="auto">
                <a:xfrm>
                  <a:off x="3308" y="1475"/>
                  <a:ext cx="38" cy="1"/>
                </a:xfrm>
                <a:custGeom>
                  <a:avLst/>
                  <a:gdLst>
                    <a:gd name="T0" fmla="*/ 38 w 38"/>
                    <a:gd name="T1" fmla="*/ 1 h 2"/>
                    <a:gd name="T2" fmla="*/ 37 w 38"/>
                    <a:gd name="T3" fmla="*/ 1 h 2"/>
                    <a:gd name="T4" fmla="*/ 36 w 38"/>
                    <a:gd name="T5" fmla="*/ 1 h 2"/>
                    <a:gd name="T6" fmla="*/ 34 w 38"/>
                    <a:gd name="T7" fmla="*/ 1 h 2"/>
                    <a:gd name="T8" fmla="*/ 33 w 38"/>
                    <a:gd name="T9" fmla="*/ 1 h 2"/>
                    <a:gd name="T10" fmla="*/ 32 w 38"/>
                    <a:gd name="T11" fmla="*/ 1 h 2"/>
                    <a:gd name="T12" fmla="*/ 31 w 38"/>
                    <a:gd name="T13" fmla="*/ 1 h 2"/>
                    <a:gd name="T14" fmla="*/ 29 w 38"/>
                    <a:gd name="T15" fmla="*/ 1 h 2"/>
                    <a:gd name="T16" fmla="*/ 28 w 38"/>
                    <a:gd name="T17" fmla="*/ 1 h 2"/>
                    <a:gd name="T18" fmla="*/ 27 w 38"/>
                    <a:gd name="T19" fmla="*/ 1 h 2"/>
                    <a:gd name="T20" fmla="*/ 26 w 38"/>
                    <a:gd name="T21" fmla="*/ 1 h 2"/>
                    <a:gd name="T22" fmla="*/ 25 w 38"/>
                    <a:gd name="T23" fmla="*/ 1 h 2"/>
                    <a:gd name="T24" fmla="*/ 25 w 38"/>
                    <a:gd name="T25" fmla="*/ 0 h 2"/>
                    <a:gd name="T26" fmla="*/ 23 w 38"/>
                    <a:gd name="T27" fmla="*/ 0 h 2"/>
                    <a:gd name="T28" fmla="*/ 22 w 38"/>
                    <a:gd name="T29" fmla="*/ 0 h 2"/>
                    <a:gd name="T30" fmla="*/ 22 w 38"/>
                    <a:gd name="T31" fmla="*/ 1 h 2"/>
                    <a:gd name="T32" fmla="*/ 21 w 38"/>
                    <a:gd name="T33" fmla="*/ 1 h 2"/>
                    <a:gd name="T34" fmla="*/ 20 w 38"/>
                    <a:gd name="T35" fmla="*/ 1 h 2"/>
                    <a:gd name="T36" fmla="*/ 18 w 38"/>
                    <a:gd name="T37" fmla="*/ 1 h 2"/>
                    <a:gd name="T38" fmla="*/ 17 w 38"/>
                    <a:gd name="T39" fmla="*/ 1 h 2"/>
                    <a:gd name="T40" fmla="*/ 16 w 38"/>
                    <a:gd name="T41" fmla="*/ 1 h 2"/>
                    <a:gd name="T42" fmla="*/ 14 w 38"/>
                    <a:gd name="T43" fmla="*/ 2 h 2"/>
                    <a:gd name="T44" fmla="*/ 11 w 38"/>
                    <a:gd name="T45" fmla="*/ 1 h 2"/>
                    <a:gd name="T46" fmla="*/ 10 w 38"/>
                    <a:gd name="T47" fmla="*/ 1 h 2"/>
                    <a:gd name="T48" fmla="*/ 9 w 38"/>
                    <a:gd name="T49" fmla="*/ 1 h 2"/>
                    <a:gd name="T50" fmla="*/ 7 w 38"/>
                    <a:gd name="T51" fmla="*/ 1 h 2"/>
                    <a:gd name="T52" fmla="*/ 6 w 38"/>
                    <a:gd name="T53" fmla="*/ 1 h 2"/>
                    <a:gd name="T54" fmla="*/ 5 w 38"/>
                    <a:gd name="T55" fmla="*/ 1 h 2"/>
                    <a:gd name="T56" fmla="*/ 4 w 38"/>
                    <a:gd name="T57" fmla="*/ 1 h 2"/>
                    <a:gd name="T58" fmla="*/ 2 w 38"/>
                    <a:gd name="T59" fmla="*/ 1 h 2"/>
                    <a:gd name="T60" fmla="*/ 1 w 38"/>
                    <a:gd name="T61" fmla="*/ 1 h 2"/>
                    <a:gd name="T62" fmla="*/ 0 w 38"/>
                    <a:gd name="T63" fmla="*/ 1 h 2"/>
                    <a:gd name="T64" fmla="*/ 38 w 38"/>
                    <a:gd name="T65" fmla="*/ 1 h 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"/>
                    <a:gd name="T100" fmla="*/ 0 h 2"/>
                    <a:gd name="T101" fmla="*/ 38 w 38"/>
                    <a:gd name="T102" fmla="*/ 2 h 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" h="2">
                      <a:moveTo>
                        <a:pt x="38" y="1"/>
                      </a:move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4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29" y="1"/>
                      </a:lnTo>
                      <a:lnTo>
                        <a:pt x="28" y="1"/>
                      </a:lnTo>
                      <a:lnTo>
                        <a:pt x="27" y="1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2" y="1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14" y="2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27" name="Freeform 121"/>
                <p:cNvSpPr>
                  <a:spLocks/>
                </p:cNvSpPr>
                <p:nvPr/>
              </p:nvSpPr>
              <p:spPr bwMode="auto">
                <a:xfrm>
                  <a:off x="3308" y="1476"/>
                  <a:ext cx="38" cy="1"/>
                </a:xfrm>
                <a:custGeom>
                  <a:avLst/>
                  <a:gdLst>
                    <a:gd name="T0" fmla="*/ 38 w 38"/>
                    <a:gd name="T1" fmla="*/ 0 h 1"/>
                    <a:gd name="T2" fmla="*/ 36 w 38"/>
                    <a:gd name="T3" fmla="*/ 0 h 1"/>
                    <a:gd name="T4" fmla="*/ 33 w 38"/>
                    <a:gd name="T5" fmla="*/ 0 h 1"/>
                    <a:gd name="T6" fmla="*/ 29 w 38"/>
                    <a:gd name="T7" fmla="*/ 0 h 1"/>
                    <a:gd name="T8" fmla="*/ 27 w 38"/>
                    <a:gd name="T9" fmla="*/ 0 h 1"/>
                    <a:gd name="T10" fmla="*/ 25 w 38"/>
                    <a:gd name="T11" fmla="*/ 0 h 1"/>
                    <a:gd name="T12" fmla="*/ 21 w 38"/>
                    <a:gd name="T13" fmla="*/ 0 h 1"/>
                    <a:gd name="T14" fmla="*/ 17 w 38"/>
                    <a:gd name="T15" fmla="*/ 0 h 1"/>
                    <a:gd name="T16" fmla="*/ 16 w 38"/>
                    <a:gd name="T17" fmla="*/ 0 h 1"/>
                    <a:gd name="T18" fmla="*/ 14 w 38"/>
                    <a:gd name="T19" fmla="*/ 1 h 1"/>
                    <a:gd name="T20" fmla="*/ 11 w 38"/>
                    <a:gd name="T21" fmla="*/ 0 h 1"/>
                    <a:gd name="T22" fmla="*/ 10 w 38"/>
                    <a:gd name="T23" fmla="*/ 0 h 1"/>
                    <a:gd name="T24" fmla="*/ 7 w 38"/>
                    <a:gd name="T25" fmla="*/ 0 h 1"/>
                    <a:gd name="T26" fmla="*/ 4 w 38"/>
                    <a:gd name="T27" fmla="*/ 0 h 1"/>
                    <a:gd name="T28" fmla="*/ 0 w 38"/>
                    <a:gd name="T29" fmla="*/ 0 h 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8"/>
                    <a:gd name="T46" fmla="*/ 0 h 1"/>
                    <a:gd name="T47" fmla="*/ 38 w 38"/>
                    <a:gd name="T48" fmla="*/ 1 h 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8" h="1">
                      <a:moveTo>
                        <a:pt x="38" y="0"/>
                      </a:move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CC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28" name="Freeform 122"/>
                <p:cNvSpPr>
                  <a:spLocks/>
                </p:cNvSpPr>
                <p:nvPr/>
              </p:nvSpPr>
              <p:spPr bwMode="auto">
                <a:xfrm>
                  <a:off x="3267" y="1476"/>
                  <a:ext cx="14" cy="1"/>
                </a:xfrm>
                <a:custGeom>
                  <a:avLst/>
                  <a:gdLst>
                    <a:gd name="T0" fmla="*/ 14 w 14"/>
                    <a:gd name="T1" fmla="*/ 0 h 1"/>
                    <a:gd name="T2" fmla="*/ 10 w 14"/>
                    <a:gd name="T3" fmla="*/ 0 h 1"/>
                    <a:gd name="T4" fmla="*/ 7 w 14"/>
                    <a:gd name="T5" fmla="*/ 1 h 1"/>
                    <a:gd name="T6" fmla="*/ 5 w 14"/>
                    <a:gd name="T7" fmla="*/ 1 h 1"/>
                    <a:gd name="T8" fmla="*/ 4 w 14"/>
                    <a:gd name="T9" fmla="*/ 1 h 1"/>
                    <a:gd name="T10" fmla="*/ 3 w 14"/>
                    <a:gd name="T11" fmla="*/ 1 h 1"/>
                    <a:gd name="T12" fmla="*/ 2 w 14"/>
                    <a:gd name="T13" fmla="*/ 1 h 1"/>
                    <a:gd name="T14" fmla="*/ 0 w 14"/>
                    <a:gd name="T15" fmla="*/ 1 h 1"/>
                    <a:gd name="T16" fmla="*/ 14 w 14"/>
                    <a:gd name="T17" fmla="*/ 0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"/>
                    <a:gd name="T29" fmla="*/ 14 w 14"/>
                    <a:gd name="T30" fmla="*/ 1 h 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">
                      <a:moveTo>
                        <a:pt x="14" y="0"/>
                      </a:moveTo>
                      <a:lnTo>
                        <a:pt x="10" y="0"/>
                      </a:lnTo>
                      <a:lnTo>
                        <a:pt x="7" y="1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29" name="Freeform 123"/>
                <p:cNvSpPr>
                  <a:spLocks/>
                </p:cNvSpPr>
                <p:nvPr/>
              </p:nvSpPr>
              <p:spPr bwMode="auto">
                <a:xfrm>
                  <a:off x="3267" y="1476"/>
                  <a:ext cx="14" cy="1"/>
                </a:xfrm>
                <a:custGeom>
                  <a:avLst/>
                  <a:gdLst>
                    <a:gd name="T0" fmla="*/ 14 w 14"/>
                    <a:gd name="T1" fmla="*/ 0 h 1"/>
                    <a:gd name="T2" fmla="*/ 10 w 14"/>
                    <a:gd name="T3" fmla="*/ 0 h 1"/>
                    <a:gd name="T4" fmla="*/ 7 w 14"/>
                    <a:gd name="T5" fmla="*/ 1 h 1"/>
                    <a:gd name="T6" fmla="*/ 5 w 14"/>
                    <a:gd name="T7" fmla="*/ 1 h 1"/>
                    <a:gd name="T8" fmla="*/ 4 w 14"/>
                    <a:gd name="T9" fmla="*/ 1 h 1"/>
                    <a:gd name="T10" fmla="*/ 3 w 14"/>
                    <a:gd name="T11" fmla="*/ 1 h 1"/>
                    <a:gd name="T12" fmla="*/ 2 w 14"/>
                    <a:gd name="T13" fmla="*/ 1 h 1"/>
                    <a:gd name="T14" fmla="*/ 0 w 14"/>
                    <a:gd name="T15" fmla="*/ 1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"/>
                    <a:gd name="T25" fmla="*/ 0 h 1"/>
                    <a:gd name="T26" fmla="*/ 14 w 14"/>
                    <a:gd name="T27" fmla="*/ 1 h 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" h="1">
                      <a:moveTo>
                        <a:pt x="14" y="0"/>
                      </a:moveTo>
                      <a:lnTo>
                        <a:pt x="10" y="0"/>
                      </a:lnTo>
                      <a:lnTo>
                        <a:pt x="7" y="1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CC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30" name="Freeform 124"/>
                <p:cNvSpPr>
                  <a:spLocks/>
                </p:cNvSpPr>
                <p:nvPr/>
              </p:nvSpPr>
              <p:spPr bwMode="auto">
                <a:xfrm>
                  <a:off x="3169" y="1430"/>
                  <a:ext cx="5" cy="2"/>
                </a:xfrm>
                <a:custGeom>
                  <a:avLst/>
                  <a:gdLst>
                    <a:gd name="T0" fmla="*/ 3 w 5"/>
                    <a:gd name="T1" fmla="*/ 5 h 5"/>
                    <a:gd name="T2" fmla="*/ 2 w 5"/>
                    <a:gd name="T3" fmla="*/ 5 h 5"/>
                    <a:gd name="T4" fmla="*/ 2 w 5"/>
                    <a:gd name="T5" fmla="*/ 4 h 5"/>
                    <a:gd name="T6" fmla="*/ 0 w 5"/>
                    <a:gd name="T7" fmla="*/ 4 h 5"/>
                    <a:gd name="T8" fmla="*/ 0 w 5"/>
                    <a:gd name="T9" fmla="*/ 2 h 5"/>
                    <a:gd name="T10" fmla="*/ 0 w 5"/>
                    <a:gd name="T11" fmla="*/ 1 h 5"/>
                    <a:gd name="T12" fmla="*/ 2 w 5"/>
                    <a:gd name="T13" fmla="*/ 1 h 5"/>
                    <a:gd name="T14" fmla="*/ 3 w 5"/>
                    <a:gd name="T15" fmla="*/ 1 h 5"/>
                    <a:gd name="T16" fmla="*/ 3 w 5"/>
                    <a:gd name="T17" fmla="*/ 0 h 5"/>
                    <a:gd name="T18" fmla="*/ 3 w 5"/>
                    <a:gd name="T19" fmla="*/ 1 h 5"/>
                    <a:gd name="T20" fmla="*/ 4 w 5"/>
                    <a:gd name="T21" fmla="*/ 1 h 5"/>
                    <a:gd name="T22" fmla="*/ 5 w 5"/>
                    <a:gd name="T23" fmla="*/ 1 h 5"/>
                    <a:gd name="T24" fmla="*/ 5 w 5"/>
                    <a:gd name="T25" fmla="*/ 2 h 5"/>
                    <a:gd name="T26" fmla="*/ 5 w 5"/>
                    <a:gd name="T27" fmla="*/ 4 h 5"/>
                    <a:gd name="T28" fmla="*/ 4 w 5"/>
                    <a:gd name="T29" fmla="*/ 4 h 5"/>
                    <a:gd name="T30" fmla="*/ 4 w 5"/>
                    <a:gd name="T31" fmla="*/ 5 h 5"/>
                    <a:gd name="T32" fmla="*/ 3 w 5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5"/>
                    <a:gd name="T53" fmla="*/ 5 w 5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5">
                      <a:moveTo>
                        <a:pt x="3" y="5"/>
                      </a:move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31" name="Freeform 125"/>
                <p:cNvSpPr>
                  <a:spLocks/>
                </p:cNvSpPr>
                <p:nvPr/>
              </p:nvSpPr>
              <p:spPr bwMode="auto">
                <a:xfrm>
                  <a:off x="3169" y="1430"/>
                  <a:ext cx="5" cy="2"/>
                </a:xfrm>
                <a:custGeom>
                  <a:avLst/>
                  <a:gdLst>
                    <a:gd name="T0" fmla="*/ 3 w 5"/>
                    <a:gd name="T1" fmla="*/ 5 h 5"/>
                    <a:gd name="T2" fmla="*/ 2 w 5"/>
                    <a:gd name="T3" fmla="*/ 5 h 5"/>
                    <a:gd name="T4" fmla="*/ 2 w 5"/>
                    <a:gd name="T5" fmla="*/ 4 h 5"/>
                    <a:gd name="T6" fmla="*/ 0 w 5"/>
                    <a:gd name="T7" fmla="*/ 4 h 5"/>
                    <a:gd name="T8" fmla="*/ 0 w 5"/>
                    <a:gd name="T9" fmla="*/ 2 h 5"/>
                    <a:gd name="T10" fmla="*/ 0 w 5"/>
                    <a:gd name="T11" fmla="*/ 1 h 5"/>
                    <a:gd name="T12" fmla="*/ 2 w 5"/>
                    <a:gd name="T13" fmla="*/ 1 h 5"/>
                    <a:gd name="T14" fmla="*/ 3 w 5"/>
                    <a:gd name="T15" fmla="*/ 1 h 5"/>
                    <a:gd name="T16" fmla="*/ 3 w 5"/>
                    <a:gd name="T17" fmla="*/ 0 h 5"/>
                    <a:gd name="T18" fmla="*/ 4 w 5"/>
                    <a:gd name="T19" fmla="*/ 1 h 5"/>
                    <a:gd name="T20" fmla="*/ 5 w 5"/>
                    <a:gd name="T21" fmla="*/ 1 h 5"/>
                    <a:gd name="T22" fmla="*/ 5 w 5"/>
                    <a:gd name="T23" fmla="*/ 2 h 5"/>
                    <a:gd name="T24" fmla="*/ 5 w 5"/>
                    <a:gd name="T25" fmla="*/ 4 h 5"/>
                    <a:gd name="T26" fmla="*/ 4 w 5"/>
                    <a:gd name="T27" fmla="*/ 4 h 5"/>
                    <a:gd name="T28" fmla="*/ 4 w 5"/>
                    <a:gd name="T29" fmla="*/ 5 h 5"/>
                    <a:gd name="T30" fmla="*/ 3 w 5"/>
                    <a:gd name="T31" fmla="*/ 5 h 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"/>
                    <a:gd name="T49" fmla="*/ 0 h 5"/>
                    <a:gd name="T50" fmla="*/ 5 w 5"/>
                    <a:gd name="T51" fmla="*/ 5 h 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" h="5">
                      <a:moveTo>
                        <a:pt x="3" y="5"/>
                      </a:move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5"/>
                      </a:lnTo>
                    </a:path>
                  </a:pathLst>
                </a:custGeom>
                <a:noFill/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32" name="Freeform 126"/>
                <p:cNvSpPr>
                  <a:spLocks/>
                </p:cNvSpPr>
                <p:nvPr/>
              </p:nvSpPr>
              <p:spPr bwMode="auto">
                <a:xfrm>
                  <a:off x="3202" y="1438"/>
                  <a:ext cx="3" cy="1"/>
                </a:xfrm>
                <a:custGeom>
                  <a:avLst/>
                  <a:gdLst>
                    <a:gd name="T0" fmla="*/ 2 w 3"/>
                    <a:gd name="T1" fmla="*/ 4 h 4"/>
                    <a:gd name="T2" fmla="*/ 0 w 3"/>
                    <a:gd name="T3" fmla="*/ 4 h 4"/>
                    <a:gd name="T4" fmla="*/ 0 w 3"/>
                    <a:gd name="T5" fmla="*/ 2 h 4"/>
                    <a:gd name="T6" fmla="*/ 0 w 3"/>
                    <a:gd name="T7" fmla="*/ 1 h 4"/>
                    <a:gd name="T8" fmla="*/ 2 w 3"/>
                    <a:gd name="T9" fmla="*/ 1 h 4"/>
                    <a:gd name="T10" fmla="*/ 2 w 3"/>
                    <a:gd name="T11" fmla="*/ 0 h 4"/>
                    <a:gd name="T12" fmla="*/ 3 w 3"/>
                    <a:gd name="T13" fmla="*/ 0 h 4"/>
                    <a:gd name="T14" fmla="*/ 3 w 3"/>
                    <a:gd name="T15" fmla="*/ 1 h 4"/>
                    <a:gd name="T16" fmla="*/ 3 w 3"/>
                    <a:gd name="T17" fmla="*/ 2 h 4"/>
                    <a:gd name="T18" fmla="*/ 3 w 3"/>
                    <a:gd name="T19" fmla="*/ 4 h 4"/>
                    <a:gd name="T20" fmla="*/ 2 w 3"/>
                    <a:gd name="T21" fmla="*/ 4 h 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"/>
                    <a:gd name="T34" fmla="*/ 0 h 4"/>
                    <a:gd name="T35" fmla="*/ 3 w 3"/>
                    <a:gd name="T36" fmla="*/ 4 h 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" h="4">
                      <a:moveTo>
                        <a:pt x="2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33" name="Freeform 127"/>
                <p:cNvSpPr>
                  <a:spLocks/>
                </p:cNvSpPr>
                <p:nvPr/>
              </p:nvSpPr>
              <p:spPr bwMode="auto">
                <a:xfrm>
                  <a:off x="3202" y="1438"/>
                  <a:ext cx="3" cy="1"/>
                </a:xfrm>
                <a:custGeom>
                  <a:avLst/>
                  <a:gdLst>
                    <a:gd name="T0" fmla="*/ 2 w 3"/>
                    <a:gd name="T1" fmla="*/ 4 h 4"/>
                    <a:gd name="T2" fmla="*/ 0 w 3"/>
                    <a:gd name="T3" fmla="*/ 4 h 4"/>
                    <a:gd name="T4" fmla="*/ 0 w 3"/>
                    <a:gd name="T5" fmla="*/ 2 h 4"/>
                    <a:gd name="T6" fmla="*/ 0 w 3"/>
                    <a:gd name="T7" fmla="*/ 1 h 4"/>
                    <a:gd name="T8" fmla="*/ 2 w 3"/>
                    <a:gd name="T9" fmla="*/ 0 h 4"/>
                    <a:gd name="T10" fmla="*/ 3 w 3"/>
                    <a:gd name="T11" fmla="*/ 0 h 4"/>
                    <a:gd name="T12" fmla="*/ 3 w 3"/>
                    <a:gd name="T13" fmla="*/ 1 h 4"/>
                    <a:gd name="T14" fmla="*/ 3 w 3"/>
                    <a:gd name="T15" fmla="*/ 2 h 4"/>
                    <a:gd name="T16" fmla="*/ 3 w 3"/>
                    <a:gd name="T17" fmla="*/ 4 h 4"/>
                    <a:gd name="T18" fmla="*/ 2 w 3"/>
                    <a:gd name="T19" fmla="*/ 4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"/>
                    <a:gd name="T31" fmla="*/ 0 h 4"/>
                    <a:gd name="T32" fmla="*/ 3 w 3"/>
                    <a:gd name="T33" fmla="*/ 4 h 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" h="4">
                      <a:moveTo>
                        <a:pt x="2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34" name="Freeform 128"/>
                <p:cNvSpPr>
                  <a:spLocks/>
                </p:cNvSpPr>
                <p:nvPr/>
              </p:nvSpPr>
              <p:spPr bwMode="auto">
                <a:xfrm>
                  <a:off x="3184" y="1445"/>
                  <a:ext cx="4" cy="1"/>
                </a:xfrm>
                <a:custGeom>
                  <a:avLst/>
                  <a:gdLst>
                    <a:gd name="T0" fmla="*/ 1 w 4"/>
                    <a:gd name="T1" fmla="*/ 3 h 3"/>
                    <a:gd name="T2" fmla="*/ 0 w 4"/>
                    <a:gd name="T3" fmla="*/ 3 h 3"/>
                    <a:gd name="T4" fmla="*/ 0 w 4"/>
                    <a:gd name="T5" fmla="*/ 2 h 3"/>
                    <a:gd name="T6" fmla="*/ 0 w 4"/>
                    <a:gd name="T7" fmla="*/ 1 h 3"/>
                    <a:gd name="T8" fmla="*/ 0 w 4"/>
                    <a:gd name="T9" fmla="*/ 0 h 3"/>
                    <a:gd name="T10" fmla="*/ 1 w 4"/>
                    <a:gd name="T11" fmla="*/ 0 h 3"/>
                    <a:gd name="T12" fmla="*/ 2 w 4"/>
                    <a:gd name="T13" fmla="*/ 0 h 3"/>
                    <a:gd name="T14" fmla="*/ 4 w 4"/>
                    <a:gd name="T15" fmla="*/ 0 h 3"/>
                    <a:gd name="T16" fmla="*/ 4 w 4"/>
                    <a:gd name="T17" fmla="*/ 1 h 3"/>
                    <a:gd name="T18" fmla="*/ 4 w 4"/>
                    <a:gd name="T19" fmla="*/ 2 h 3"/>
                    <a:gd name="T20" fmla="*/ 2 w 4"/>
                    <a:gd name="T21" fmla="*/ 2 h 3"/>
                    <a:gd name="T22" fmla="*/ 2 w 4"/>
                    <a:gd name="T23" fmla="*/ 3 h 3"/>
                    <a:gd name="T24" fmla="*/ 1 w 4"/>
                    <a:gd name="T25" fmla="*/ 3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"/>
                    <a:gd name="T40" fmla="*/ 0 h 3"/>
                    <a:gd name="T41" fmla="*/ 4 w 4"/>
                    <a:gd name="T42" fmla="*/ 3 h 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" h="3">
                      <a:moveTo>
                        <a:pt x="1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35" name="Freeform 129"/>
                <p:cNvSpPr>
                  <a:spLocks/>
                </p:cNvSpPr>
                <p:nvPr/>
              </p:nvSpPr>
              <p:spPr bwMode="auto">
                <a:xfrm>
                  <a:off x="3184" y="1445"/>
                  <a:ext cx="4" cy="1"/>
                </a:xfrm>
                <a:custGeom>
                  <a:avLst/>
                  <a:gdLst>
                    <a:gd name="T0" fmla="*/ 1 w 4"/>
                    <a:gd name="T1" fmla="*/ 3 h 3"/>
                    <a:gd name="T2" fmla="*/ 0 w 4"/>
                    <a:gd name="T3" fmla="*/ 2 h 3"/>
                    <a:gd name="T4" fmla="*/ 0 w 4"/>
                    <a:gd name="T5" fmla="*/ 1 h 3"/>
                    <a:gd name="T6" fmla="*/ 0 w 4"/>
                    <a:gd name="T7" fmla="*/ 0 h 3"/>
                    <a:gd name="T8" fmla="*/ 1 w 4"/>
                    <a:gd name="T9" fmla="*/ 0 h 3"/>
                    <a:gd name="T10" fmla="*/ 2 w 4"/>
                    <a:gd name="T11" fmla="*/ 0 h 3"/>
                    <a:gd name="T12" fmla="*/ 4 w 4"/>
                    <a:gd name="T13" fmla="*/ 1 h 3"/>
                    <a:gd name="T14" fmla="*/ 4 w 4"/>
                    <a:gd name="T15" fmla="*/ 2 h 3"/>
                    <a:gd name="T16" fmla="*/ 2 w 4"/>
                    <a:gd name="T17" fmla="*/ 2 h 3"/>
                    <a:gd name="T18" fmla="*/ 2 w 4"/>
                    <a:gd name="T19" fmla="*/ 3 h 3"/>
                    <a:gd name="T20" fmla="*/ 1 w 4"/>
                    <a:gd name="T21" fmla="*/ 3 h 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"/>
                    <a:gd name="T34" fmla="*/ 0 h 3"/>
                    <a:gd name="T35" fmla="*/ 4 w 4"/>
                    <a:gd name="T36" fmla="*/ 3 h 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" h="3">
                      <a:moveTo>
                        <a:pt x="1" y="3"/>
                      </a:move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36" name="Freeform 130"/>
                <p:cNvSpPr>
                  <a:spLocks/>
                </p:cNvSpPr>
                <p:nvPr/>
              </p:nvSpPr>
              <p:spPr bwMode="auto">
                <a:xfrm>
                  <a:off x="3196" y="1416"/>
                  <a:ext cx="5" cy="1"/>
                </a:xfrm>
                <a:custGeom>
                  <a:avLst/>
                  <a:gdLst>
                    <a:gd name="T0" fmla="*/ 3 w 5"/>
                    <a:gd name="T1" fmla="*/ 4 h 4"/>
                    <a:gd name="T2" fmla="*/ 2 w 5"/>
                    <a:gd name="T3" fmla="*/ 4 h 4"/>
                    <a:gd name="T4" fmla="*/ 0 w 5"/>
                    <a:gd name="T5" fmla="*/ 4 h 4"/>
                    <a:gd name="T6" fmla="*/ 0 w 5"/>
                    <a:gd name="T7" fmla="*/ 3 h 4"/>
                    <a:gd name="T8" fmla="*/ 0 w 5"/>
                    <a:gd name="T9" fmla="*/ 1 h 4"/>
                    <a:gd name="T10" fmla="*/ 0 w 5"/>
                    <a:gd name="T11" fmla="*/ 0 h 4"/>
                    <a:gd name="T12" fmla="*/ 2 w 5"/>
                    <a:gd name="T13" fmla="*/ 0 h 4"/>
                    <a:gd name="T14" fmla="*/ 3 w 5"/>
                    <a:gd name="T15" fmla="*/ 0 h 4"/>
                    <a:gd name="T16" fmla="*/ 4 w 5"/>
                    <a:gd name="T17" fmla="*/ 0 h 4"/>
                    <a:gd name="T18" fmla="*/ 5 w 5"/>
                    <a:gd name="T19" fmla="*/ 0 h 4"/>
                    <a:gd name="T20" fmla="*/ 5 w 5"/>
                    <a:gd name="T21" fmla="*/ 1 h 4"/>
                    <a:gd name="T22" fmla="*/ 5 w 5"/>
                    <a:gd name="T23" fmla="*/ 3 h 4"/>
                    <a:gd name="T24" fmla="*/ 5 w 5"/>
                    <a:gd name="T25" fmla="*/ 4 h 4"/>
                    <a:gd name="T26" fmla="*/ 4 w 5"/>
                    <a:gd name="T27" fmla="*/ 4 h 4"/>
                    <a:gd name="T28" fmla="*/ 3 w 5"/>
                    <a:gd name="T29" fmla="*/ 4 h 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"/>
                    <a:gd name="T46" fmla="*/ 0 h 4"/>
                    <a:gd name="T47" fmla="*/ 5 w 5"/>
                    <a:gd name="T48" fmla="*/ 4 h 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" h="4">
                      <a:moveTo>
                        <a:pt x="3" y="4"/>
                      </a:move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37" name="Oval 131"/>
                <p:cNvSpPr>
                  <a:spLocks noChangeArrowheads="1"/>
                </p:cNvSpPr>
                <p:nvPr/>
              </p:nvSpPr>
              <p:spPr bwMode="auto">
                <a:xfrm>
                  <a:off x="3196" y="1416"/>
                  <a:ext cx="5" cy="1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38" name="Freeform 132"/>
                <p:cNvSpPr>
                  <a:spLocks/>
                </p:cNvSpPr>
                <p:nvPr/>
              </p:nvSpPr>
              <p:spPr bwMode="auto">
                <a:xfrm>
                  <a:off x="3252" y="1454"/>
                  <a:ext cx="4" cy="1"/>
                </a:xfrm>
                <a:custGeom>
                  <a:avLst/>
                  <a:gdLst>
                    <a:gd name="T0" fmla="*/ 0 w 4"/>
                    <a:gd name="T1" fmla="*/ 1 h 2"/>
                    <a:gd name="T2" fmla="*/ 1 w 4"/>
                    <a:gd name="T3" fmla="*/ 1 h 2"/>
                    <a:gd name="T4" fmla="*/ 1 w 4"/>
                    <a:gd name="T5" fmla="*/ 0 h 2"/>
                    <a:gd name="T6" fmla="*/ 2 w 4"/>
                    <a:gd name="T7" fmla="*/ 0 h 2"/>
                    <a:gd name="T8" fmla="*/ 3 w 4"/>
                    <a:gd name="T9" fmla="*/ 0 h 2"/>
                    <a:gd name="T10" fmla="*/ 3 w 4"/>
                    <a:gd name="T11" fmla="*/ 1 h 2"/>
                    <a:gd name="T12" fmla="*/ 4 w 4"/>
                    <a:gd name="T13" fmla="*/ 1 h 2"/>
                    <a:gd name="T14" fmla="*/ 4 w 4"/>
                    <a:gd name="T15" fmla="*/ 2 h 2"/>
                    <a:gd name="T16" fmla="*/ 3 w 4"/>
                    <a:gd name="T17" fmla="*/ 2 h 2"/>
                    <a:gd name="T18" fmla="*/ 2 w 4"/>
                    <a:gd name="T19" fmla="*/ 2 h 2"/>
                    <a:gd name="T20" fmla="*/ 1 w 4"/>
                    <a:gd name="T21" fmla="*/ 2 h 2"/>
                    <a:gd name="T22" fmla="*/ 0 w 4"/>
                    <a:gd name="T23" fmla="*/ 1 h 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"/>
                    <a:gd name="T37" fmla="*/ 0 h 2"/>
                    <a:gd name="T38" fmla="*/ 4 w 4"/>
                    <a:gd name="T39" fmla="*/ 2 h 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" h="2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39" name="Freeform 133"/>
                <p:cNvSpPr>
                  <a:spLocks/>
                </p:cNvSpPr>
                <p:nvPr/>
              </p:nvSpPr>
              <p:spPr bwMode="auto">
                <a:xfrm>
                  <a:off x="3252" y="1454"/>
                  <a:ext cx="4" cy="1"/>
                </a:xfrm>
                <a:custGeom>
                  <a:avLst/>
                  <a:gdLst>
                    <a:gd name="T0" fmla="*/ 0 w 4"/>
                    <a:gd name="T1" fmla="*/ 1 h 2"/>
                    <a:gd name="T2" fmla="*/ 1 w 4"/>
                    <a:gd name="T3" fmla="*/ 1 h 2"/>
                    <a:gd name="T4" fmla="*/ 1 w 4"/>
                    <a:gd name="T5" fmla="*/ 0 h 2"/>
                    <a:gd name="T6" fmla="*/ 2 w 4"/>
                    <a:gd name="T7" fmla="*/ 0 h 2"/>
                    <a:gd name="T8" fmla="*/ 3 w 4"/>
                    <a:gd name="T9" fmla="*/ 0 h 2"/>
                    <a:gd name="T10" fmla="*/ 4 w 4"/>
                    <a:gd name="T11" fmla="*/ 1 h 2"/>
                    <a:gd name="T12" fmla="*/ 4 w 4"/>
                    <a:gd name="T13" fmla="*/ 2 h 2"/>
                    <a:gd name="T14" fmla="*/ 3 w 4"/>
                    <a:gd name="T15" fmla="*/ 2 h 2"/>
                    <a:gd name="T16" fmla="*/ 2 w 4"/>
                    <a:gd name="T17" fmla="*/ 2 h 2"/>
                    <a:gd name="T18" fmla="*/ 1 w 4"/>
                    <a:gd name="T19" fmla="*/ 2 h 2"/>
                    <a:gd name="T20" fmla="*/ 0 w 4"/>
                    <a:gd name="T21" fmla="*/ 1 h 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"/>
                    <a:gd name="T34" fmla="*/ 0 h 2"/>
                    <a:gd name="T35" fmla="*/ 4 w 4"/>
                    <a:gd name="T36" fmla="*/ 2 h 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" h="2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40" name="Freeform 134"/>
                <p:cNvSpPr>
                  <a:spLocks/>
                </p:cNvSpPr>
                <p:nvPr/>
              </p:nvSpPr>
              <p:spPr bwMode="auto">
                <a:xfrm>
                  <a:off x="3265" y="145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0 h 1"/>
                    <a:gd name="T4" fmla="*/ 2 w 2"/>
                    <a:gd name="T5" fmla="*/ 0 h 1"/>
                    <a:gd name="T6" fmla="*/ 2 w 2"/>
                    <a:gd name="T7" fmla="*/ 1 h 1"/>
                    <a:gd name="T8" fmla="*/ 1 w 2"/>
                    <a:gd name="T9" fmla="*/ 1 h 1"/>
                    <a:gd name="T10" fmla="*/ 0 w 2"/>
                    <a:gd name="T11" fmla="*/ 1 h 1"/>
                    <a:gd name="T12" fmla="*/ 0 w 2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1"/>
                    <a:gd name="T23" fmla="*/ 2 w 2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41" name="Freeform 135"/>
                <p:cNvSpPr>
                  <a:spLocks/>
                </p:cNvSpPr>
                <p:nvPr/>
              </p:nvSpPr>
              <p:spPr bwMode="auto">
                <a:xfrm>
                  <a:off x="3265" y="145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0 h 1"/>
                    <a:gd name="T4" fmla="*/ 2 w 2"/>
                    <a:gd name="T5" fmla="*/ 0 h 1"/>
                    <a:gd name="T6" fmla="*/ 2 w 2"/>
                    <a:gd name="T7" fmla="*/ 1 h 1"/>
                    <a:gd name="T8" fmla="*/ 1 w 2"/>
                    <a:gd name="T9" fmla="*/ 1 h 1"/>
                    <a:gd name="T10" fmla="*/ 0 w 2"/>
                    <a:gd name="T11" fmla="*/ 1 h 1"/>
                    <a:gd name="T12" fmla="*/ 0 w 2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1"/>
                    <a:gd name="T23" fmla="*/ 2 w 2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42" name="Freeform 136"/>
                <p:cNvSpPr>
                  <a:spLocks/>
                </p:cNvSpPr>
                <p:nvPr/>
              </p:nvSpPr>
              <p:spPr bwMode="auto">
                <a:xfrm>
                  <a:off x="3248" y="1448"/>
                  <a:ext cx="1" cy="1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0 w 1"/>
                    <a:gd name="T5" fmla="*/ 0 h 2"/>
                    <a:gd name="T6" fmla="*/ 1 w 1"/>
                    <a:gd name="T7" fmla="*/ 0 h 2"/>
                    <a:gd name="T8" fmla="*/ 1 w 1"/>
                    <a:gd name="T9" fmla="*/ 1 h 2"/>
                    <a:gd name="T10" fmla="*/ 1 w 1"/>
                    <a:gd name="T11" fmla="*/ 2 h 2"/>
                    <a:gd name="T12" fmla="*/ 0 w 1"/>
                    <a:gd name="T13" fmla="*/ 2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2"/>
                    <a:gd name="T23" fmla="*/ 1 w 1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43" name="Freeform 137"/>
                <p:cNvSpPr>
                  <a:spLocks/>
                </p:cNvSpPr>
                <p:nvPr/>
              </p:nvSpPr>
              <p:spPr bwMode="auto">
                <a:xfrm>
                  <a:off x="3248" y="1448"/>
                  <a:ext cx="1" cy="1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0 w 1"/>
                    <a:gd name="T5" fmla="*/ 0 h 2"/>
                    <a:gd name="T6" fmla="*/ 1 w 1"/>
                    <a:gd name="T7" fmla="*/ 0 h 2"/>
                    <a:gd name="T8" fmla="*/ 1 w 1"/>
                    <a:gd name="T9" fmla="*/ 1 h 2"/>
                    <a:gd name="T10" fmla="*/ 1 w 1"/>
                    <a:gd name="T11" fmla="*/ 2 h 2"/>
                    <a:gd name="T12" fmla="*/ 0 w 1"/>
                    <a:gd name="T13" fmla="*/ 2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2"/>
                    <a:gd name="T23" fmla="*/ 1 w 1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44" name="Freeform 138"/>
                <p:cNvSpPr>
                  <a:spLocks/>
                </p:cNvSpPr>
                <p:nvPr/>
              </p:nvSpPr>
              <p:spPr bwMode="auto">
                <a:xfrm>
                  <a:off x="3178" y="1423"/>
                  <a:ext cx="5" cy="1"/>
                </a:xfrm>
                <a:custGeom>
                  <a:avLst/>
                  <a:gdLst>
                    <a:gd name="T0" fmla="*/ 2 w 5"/>
                    <a:gd name="T1" fmla="*/ 4 h 4"/>
                    <a:gd name="T2" fmla="*/ 1 w 5"/>
                    <a:gd name="T3" fmla="*/ 4 h 4"/>
                    <a:gd name="T4" fmla="*/ 0 w 5"/>
                    <a:gd name="T5" fmla="*/ 4 h 4"/>
                    <a:gd name="T6" fmla="*/ 0 w 5"/>
                    <a:gd name="T7" fmla="*/ 2 h 4"/>
                    <a:gd name="T8" fmla="*/ 0 w 5"/>
                    <a:gd name="T9" fmla="*/ 1 h 4"/>
                    <a:gd name="T10" fmla="*/ 0 w 5"/>
                    <a:gd name="T11" fmla="*/ 0 h 4"/>
                    <a:gd name="T12" fmla="*/ 1 w 5"/>
                    <a:gd name="T13" fmla="*/ 0 h 4"/>
                    <a:gd name="T14" fmla="*/ 2 w 5"/>
                    <a:gd name="T15" fmla="*/ 0 h 4"/>
                    <a:gd name="T16" fmla="*/ 4 w 5"/>
                    <a:gd name="T17" fmla="*/ 0 h 4"/>
                    <a:gd name="T18" fmla="*/ 4 w 5"/>
                    <a:gd name="T19" fmla="*/ 1 h 4"/>
                    <a:gd name="T20" fmla="*/ 5 w 5"/>
                    <a:gd name="T21" fmla="*/ 1 h 4"/>
                    <a:gd name="T22" fmla="*/ 5 w 5"/>
                    <a:gd name="T23" fmla="*/ 2 h 4"/>
                    <a:gd name="T24" fmla="*/ 4 w 5"/>
                    <a:gd name="T25" fmla="*/ 2 h 4"/>
                    <a:gd name="T26" fmla="*/ 4 w 5"/>
                    <a:gd name="T27" fmla="*/ 4 h 4"/>
                    <a:gd name="T28" fmla="*/ 2 w 5"/>
                    <a:gd name="T29" fmla="*/ 4 h 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"/>
                    <a:gd name="T46" fmla="*/ 0 h 4"/>
                    <a:gd name="T47" fmla="*/ 5 w 5"/>
                    <a:gd name="T48" fmla="*/ 4 h 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" h="4">
                      <a:moveTo>
                        <a:pt x="2" y="4"/>
                      </a:move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45" name="Freeform 139"/>
                <p:cNvSpPr>
                  <a:spLocks/>
                </p:cNvSpPr>
                <p:nvPr/>
              </p:nvSpPr>
              <p:spPr bwMode="auto">
                <a:xfrm>
                  <a:off x="3178" y="1423"/>
                  <a:ext cx="5" cy="1"/>
                </a:xfrm>
                <a:custGeom>
                  <a:avLst/>
                  <a:gdLst>
                    <a:gd name="T0" fmla="*/ 2 w 5"/>
                    <a:gd name="T1" fmla="*/ 4 h 4"/>
                    <a:gd name="T2" fmla="*/ 1 w 5"/>
                    <a:gd name="T3" fmla="*/ 4 h 4"/>
                    <a:gd name="T4" fmla="*/ 0 w 5"/>
                    <a:gd name="T5" fmla="*/ 4 h 4"/>
                    <a:gd name="T6" fmla="*/ 0 w 5"/>
                    <a:gd name="T7" fmla="*/ 2 h 4"/>
                    <a:gd name="T8" fmla="*/ 0 w 5"/>
                    <a:gd name="T9" fmla="*/ 1 h 4"/>
                    <a:gd name="T10" fmla="*/ 1 w 5"/>
                    <a:gd name="T11" fmla="*/ 0 h 4"/>
                    <a:gd name="T12" fmla="*/ 2 w 5"/>
                    <a:gd name="T13" fmla="*/ 0 h 4"/>
                    <a:gd name="T14" fmla="*/ 4 w 5"/>
                    <a:gd name="T15" fmla="*/ 0 h 4"/>
                    <a:gd name="T16" fmla="*/ 5 w 5"/>
                    <a:gd name="T17" fmla="*/ 1 h 4"/>
                    <a:gd name="T18" fmla="*/ 5 w 5"/>
                    <a:gd name="T19" fmla="*/ 2 h 4"/>
                    <a:gd name="T20" fmla="*/ 4 w 5"/>
                    <a:gd name="T21" fmla="*/ 4 h 4"/>
                    <a:gd name="T22" fmla="*/ 2 w 5"/>
                    <a:gd name="T23" fmla="*/ 4 h 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4"/>
                    <a:gd name="T38" fmla="*/ 5 w 5"/>
                    <a:gd name="T39" fmla="*/ 4 h 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4">
                      <a:moveTo>
                        <a:pt x="2" y="4"/>
                      </a:move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46" name="Freeform 140"/>
                <p:cNvSpPr>
                  <a:spLocks/>
                </p:cNvSpPr>
                <p:nvPr/>
              </p:nvSpPr>
              <p:spPr bwMode="auto">
                <a:xfrm>
                  <a:off x="3216" y="1444"/>
                  <a:ext cx="2" cy="2"/>
                </a:xfrm>
                <a:custGeom>
                  <a:avLst/>
                  <a:gdLst>
                    <a:gd name="T0" fmla="*/ 1 w 2"/>
                    <a:gd name="T1" fmla="*/ 3 h 3"/>
                    <a:gd name="T2" fmla="*/ 0 w 2"/>
                    <a:gd name="T3" fmla="*/ 3 h 3"/>
                    <a:gd name="T4" fmla="*/ 0 w 2"/>
                    <a:gd name="T5" fmla="*/ 2 h 3"/>
                    <a:gd name="T6" fmla="*/ 0 w 2"/>
                    <a:gd name="T7" fmla="*/ 1 h 3"/>
                    <a:gd name="T8" fmla="*/ 0 w 2"/>
                    <a:gd name="T9" fmla="*/ 0 h 3"/>
                    <a:gd name="T10" fmla="*/ 1 w 2"/>
                    <a:gd name="T11" fmla="*/ 0 h 3"/>
                    <a:gd name="T12" fmla="*/ 2 w 2"/>
                    <a:gd name="T13" fmla="*/ 0 h 3"/>
                    <a:gd name="T14" fmla="*/ 2 w 2"/>
                    <a:gd name="T15" fmla="*/ 1 h 3"/>
                    <a:gd name="T16" fmla="*/ 2 w 2"/>
                    <a:gd name="T17" fmla="*/ 2 h 3"/>
                    <a:gd name="T18" fmla="*/ 2 w 2"/>
                    <a:gd name="T19" fmla="*/ 3 h 3"/>
                    <a:gd name="T20" fmla="*/ 1 w 2"/>
                    <a:gd name="T21" fmla="*/ 3 h 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"/>
                    <a:gd name="T34" fmla="*/ 0 h 3"/>
                    <a:gd name="T35" fmla="*/ 2 w 2"/>
                    <a:gd name="T36" fmla="*/ 3 h 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" h="3">
                      <a:moveTo>
                        <a:pt x="1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47" name="Freeform 141"/>
                <p:cNvSpPr>
                  <a:spLocks/>
                </p:cNvSpPr>
                <p:nvPr/>
              </p:nvSpPr>
              <p:spPr bwMode="auto">
                <a:xfrm>
                  <a:off x="3216" y="1444"/>
                  <a:ext cx="2" cy="2"/>
                </a:xfrm>
                <a:custGeom>
                  <a:avLst/>
                  <a:gdLst>
                    <a:gd name="T0" fmla="*/ 1 w 2"/>
                    <a:gd name="T1" fmla="*/ 3 h 3"/>
                    <a:gd name="T2" fmla="*/ 0 w 2"/>
                    <a:gd name="T3" fmla="*/ 3 h 3"/>
                    <a:gd name="T4" fmla="*/ 0 w 2"/>
                    <a:gd name="T5" fmla="*/ 2 h 3"/>
                    <a:gd name="T6" fmla="*/ 0 w 2"/>
                    <a:gd name="T7" fmla="*/ 1 h 3"/>
                    <a:gd name="T8" fmla="*/ 0 w 2"/>
                    <a:gd name="T9" fmla="*/ 0 h 3"/>
                    <a:gd name="T10" fmla="*/ 1 w 2"/>
                    <a:gd name="T11" fmla="*/ 0 h 3"/>
                    <a:gd name="T12" fmla="*/ 2 w 2"/>
                    <a:gd name="T13" fmla="*/ 1 h 3"/>
                    <a:gd name="T14" fmla="*/ 2 w 2"/>
                    <a:gd name="T15" fmla="*/ 2 h 3"/>
                    <a:gd name="T16" fmla="*/ 2 w 2"/>
                    <a:gd name="T17" fmla="*/ 3 h 3"/>
                    <a:gd name="T18" fmla="*/ 1 w 2"/>
                    <a:gd name="T19" fmla="*/ 3 h 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"/>
                    <a:gd name="T31" fmla="*/ 0 h 3"/>
                    <a:gd name="T32" fmla="*/ 2 w 2"/>
                    <a:gd name="T33" fmla="*/ 3 h 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" h="3">
                      <a:moveTo>
                        <a:pt x="1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48" name="Freeform 142"/>
                <p:cNvSpPr>
                  <a:spLocks/>
                </p:cNvSpPr>
                <p:nvPr/>
              </p:nvSpPr>
              <p:spPr bwMode="auto">
                <a:xfrm>
                  <a:off x="3201" y="1453"/>
                  <a:ext cx="4" cy="1"/>
                </a:xfrm>
                <a:custGeom>
                  <a:avLst/>
                  <a:gdLst>
                    <a:gd name="T0" fmla="*/ 1 w 4"/>
                    <a:gd name="T1" fmla="*/ 1 h 1"/>
                    <a:gd name="T2" fmla="*/ 0 w 4"/>
                    <a:gd name="T3" fmla="*/ 1 h 1"/>
                    <a:gd name="T4" fmla="*/ 0 w 4"/>
                    <a:gd name="T5" fmla="*/ 0 h 1"/>
                    <a:gd name="T6" fmla="*/ 1 w 4"/>
                    <a:gd name="T7" fmla="*/ 0 h 1"/>
                    <a:gd name="T8" fmla="*/ 3 w 4"/>
                    <a:gd name="T9" fmla="*/ 0 h 1"/>
                    <a:gd name="T10" fmla="*/ 4 w 4"/>
                    <a:gd name="T11" fmla="*/ 0 h 1"/>
                    <a:gd name="T12" fmla="*/ 4 w 4"/>
                    <a:gd name="T13" fmla="*/ 1 h 1"/>
                    <a:gd name="T14" fmla="*/ 3 w 4"/>
                    <a:gd name="T15" fmla="*/ 1 h 1"/>
                    <a:gd name="T16" fmla="*/ 1 w 4"/>
                    <a:gd name="T17" fmla="*/ 1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1"/>
                    <a:gd name="T29" fmla="*/ 4 w 4"/>
                    <a:gd name="T30" fmla="*/ 1 h 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1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49" name="Freeform 143"/>
                <p:cNvSpPr>
                  <a:spLocks/>
                </p:cNvSpPr>
                <p:nvPr/>
              </p:nvSpPr>
              <p:spPr bwMode="auto">
                <a:xfrm>
                  <a:off x="3201" y="1453"/>
                  <a:ext cx="4" cy="1"/>
                </a:xfrm>
                <a:custGeom>
                  <a:avLst/>
                  <a:gdLst>
                    <a:gd name="T0" fmla="*/ 1 w 4"/>
                    <a:gd name="T1" fmla="*/ 1 h 1"/>
                    <a:gd name="T2" fmla="*/ 0 w 4"/>
                    <a:gd name="T3" fmla="*/ 1 h 1"/>
                    <a:gd name="T4" fmla="*/ 0 w 4"/>
                    <a:gd name="T5" fmla="*/ 0 h 1"/>
                    <a:gd name="T6" fmla="*/ 1 w 4"/>
                    <a:gd name="T7" fmla="*/ 0 h 1"/>
                    <a:gd name="T8" fmla="*/ 3 w 4"/>
                    <a:gd name="T9" fmla="*/ 0 h 1"/>
                    <a:gd name="T10" fmla="*/ 4 w 4"/>
                    <a:gd name="T11" fmla="*/ 1 h 1"/>
                    <a:gd name="T12" fmla="*/ 3 w 4"/>
                    <a:gd name="T13" fmla="*/ 1 h 1"/>
                    <a:gd name="T14" fmla="*/ 1 w 4"/>
                    <a:gd name="T15" fmla="*/ 1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1"/>
                    <a:gd name="T26" fmla="*/ 4 w 4"/>
                    <a:gd name="T27" fmla="*/ 1 h 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1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50" name="Freeform 144"/>
                <p:cNvSpPr>
                  <a:spLocks/>
                </p:cNvSpPr>
                <p:nvPr/>
              </p:nvSpPr>
              <p:spPr bwMode="auto">
                <a:xfrm>
                  <a:off x="3277" y="1456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3 w 4"/>
                    <a:gd name="T5" fmla="*/ 0 h 1"/>
                    <a:gd name="T6" fmla="*/ 4 w 4"/>
                    <a:gd name="T7" fmla="*/ 0 h 1"/>
                    <a:gd name="T8" fmla="*/ 3 w 4"/>
                    <a:gd name="T9" fmla="*/ 0 h 1"/>
                    <a:gd name="T10" fmla="*/ 2 w 4"/>
                    <a:gd name="T11" fmla="*/ 0 h 1"/>
                    <a:gd name="T12" fmla="*/ 0 w 4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1"/>
                    <a:gd name="T23" fmla="*/ 4 w 4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51" name="Freeform 145"/>
                <p:cNvSpPr>
                  <a:spLocks/>
                </p:cNvSpPr>
                <p:nvPr/>
              </p:nvSpPr>
              <p:spPr bwMode="auto">
                <a:xfrm>
                  <a:off x="3277" y="1456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3 w 4"/>
                    <a:gd name="T5" fmla="*/ 0 h 1"/>
                    <a:gd name="T6" fmla="*/ 4 w 4"/>
                    <a:gd name="T7" fmla="*/ 0 h 1"/>
                    <a:gd name="T8" fmla="*/ 3 w 4"/>
                    <a:gd name="T9" fmla="*/ 0 h 1"/>
                    <a:gd name="T10" fmla="*/ 2 w 4"/>
                    <a:gd name="T11" fmla="*/ 0 h 1"/>
                    <a:gd name="T12" fmla="*/ 0 w 4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1"/>
                    <a:gd name="T23" fmla="*/ 4 w 4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52" name="Freeform 146"/>
                <p:cNvSpPr>
                  <a:spLocks/>
                </p:cNvSpPr>
                <p:nvPr/>
              </p:nvSpPr>
              <p:spPr bwMode="auto">
                <a:xfrm>
                  <a:off x="3280" y="1454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1 w 5"/>
                    <a:gd name="T3" fmla="*/ 0 h 1"/>
                    <a:gd name="T4" fmla="*/ 2 w 5"/>
                    <a:gd name="T5" fmla="*/ 0 h 1"/>
                    <a:gd name="T6" fmla="*/ 3 w 5"/>
                    <a:gd name="T7" fmla="*/ 0 h 1"/>
                    <a:gd name="T8" fmla="*/ 5 w 5"/>
                    <a:gd name="T9" fmla="*/ 0 h 1"/>
                    <a:gd name="T10" fmla="*/ 5 w 5"/>
                    <a:gd name="T11" fmla="*/ 1 h 1"/>
                    <a:gd name="T12" fmla="*/ 3 w 5"/>
                    <a:gd name="T13" fmla="*/ 1 h 1"/>
                    <a:gd name="T14" fmla="*/ 2 w 5"/>
                    <a:gd name="T15" fmla="*/ 1 h 1"/>
                    <a:gd name="T16" fmla="*/ 1 w 5"/>
                    <a:gd name="T17" fmla="*/ 1 h 1"/>
                    <a:gd name="T18" fmla="*/ 0 w 5"/>
                    <a:gd name="T19" fmla="*/ 1 h 1"/>
                    <a:gd name="T20" fmla="*/ 0 w 5"/>
                    <a:gd name="T21" fmla="*/ 0 h 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"/>
                    <a:gd name="T34" fmla="*/ 0 h 1"/>
                    <a:gd name="T35" fmla="*/ 5 w 5"/>
                    <a:gd name="T36" fmla="*/ 1 h 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53" name="Freeform 147"/>
                <p:cNvSpPr>
                  <a:spLocks/>
                </p:cNvSpPr>
                <p:nvPr/>
              </p:nvSpPr>
              <p:spPr bwMode="auto">
                <a:xfrm>
                  <a:off x="3280" y="1454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1 w 5"/>
                    <a:gd name="T3" fmla="*/ 0 h 1"/>
                    <a:gd name="T4" fmla="*/ 2 w 5"/>
                    <a:gd name="T5" fmla="*/ 0 h 1"/>
                    <a:gd name="T6" fmla="*/ 3 w 5"/>
                    <a:gd name="T7" fmla="*/ 0 h 1"/>
                    <a:gd name="T8" fmla="*/ 5 w 5"/>
                    <a:gd name="T9" fmla="*/ 0 h 1"/>
                    <a:gd name="T10" fmla="*/ 5 w 5"/>
                    <a:gd name="T11" fmla="*/ 1 h 1"/>
                    <a:gd name="T12" fmla="*/ 3 w 5"/>
                    <a:gd name="T13" fmla="*/ 1 h 1"/>
                    <a:gd name="T14" fmla="*/ 2 w 5"/>
                    <a:gd name="T15" fmla="*/ 1 h 1"/>
                    <a:gd name="T16" fmla="*/ 1 w 5"/>
                    <a:gd name="T17" fmla="*/ 1 h 1"/>
                    <a:gd name="T18" fmla="*/ 0 w 5"/>
                    <a:gd name="T19" fmla="*/ 1 h 1"/>
                    <a:gd name="T20" fmla="*/ 0 w 5"/>
                    <a:gd name="T21" fmla="*/ 0 h 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"/>
                    <a:gd name="T34" fmla="*/ 0 h 1"/>
                    <a:gd name="T35" fmla="*/ 5 w 5"/>
                    <a:gd name="T36" fmla="*/ 1 h 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54" name="Freeform 148"/>
                <p:cNvSpPr>
                  <a:spLocks/>
                </p:cNvSpPr>
                <p:nvPr/>
              </p:nvSpPr>
              <p:spPr bwMode="auto">
                <a:xfrm>
                  <a:off x="3270" y="1453"/>
                  <a:ext cx="2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1 h 2"/>
                    <a:gd name="T4" fmla="*/ 1 w 2"/>
                    <a:gd name="T5" fmla="*/ 0 h 2"/>
                    <a:gd name="T6" fmla="*/ 2 w 2"/>
                    <a:gd name="T7" fmla="*/ 0 h 2"/>
                    <a:gd name="T8" fmla="*/ 2 w 2"/>
                    <a:gd name="T9" fmla="*/ 1 h 2"/>
                    <a:gd name="T10" fmla="*/ 1 w 2"/>
                    <a:gd name="T11" fmla="*/ 1 h 2"/>
                    <a:gd name="T12" fmla="*/ 1 w 2"/>
                    <a:gd name="T13" fmla="*/ 2 h 2"/>
                    <a:gd name="T14" fmla="*/ 1 w 2"/>
                    <a:gd name="T15" fmla="*/ 1 h 2"/>
                    <a:gd name="T16" fmla="*/ 0 w 2"/>
                    <a:gd name="T17" fmla="*/ 1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"/>
                    <a:gd name="T28" fmla="*/ 0 h 2"/>
                    <a:gd name="T29" fmla="*/ 2 w 2"/>
                    <a:gd name="T30" fmla="*/ 2 h 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" h="2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55" name="Freeform 149"/>
                <p:cNvSpPr>
                  <a:spLocks/>
                </p:cNvSpPr>
                <p:nvPr/>
              </p:nvSpPr>
              <p:spPr bwMode="auto">
                <a:xfrm>
                  <a:off x="3270" y="1453"/>
                  <a:ext cx="2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1 h 2"/>
                    <a:gd name="T4" fmla="*/ 1 w 2"/>
                    <a:gd name="T5" fmla="*/ 0 h 2"/>
                    <a:gd name="T6" fmla="*/ 2 w 2"/>
                    <a:gd name="T7" fmla="*/ 0 h 2"/>
                    <a:gd name="T8" fmla="*/ 2 w 2"/>
                    <a:gd name="T9" fmla="*/ 1 h 2"/>
                    <a:gd name="T10" fmla="*/ 1 w 2"/>
                    <a:gd name="T11" fmla="*/ 1 h 2"/>
                    <a:gd name="T12" fmla="*/ 1 w 2"/>
                    <a:gd name="T13" fmla="*/ 2 h 2"/>
                    <a:gd name="T14" fmla="*/ 1 w 2"/>
                    <a:gd name="T15" fmla="*/ 1 h 2"/>
                    <a:gd name="T16" fmla="*/ 0 w 2"/>
                    <a:gd name="T17" fmla="*/ 1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"/>
                    <a:gd name="T28" fmla="*/ 0 h 2"/>
                    <a:gd name="T29" fmla="*/ 2 w 2"/>
                    <a:gd name="T30" fmla="*/ 2 h 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" h="2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56" name="Freeform 150"/>
                <p:cNvSpPr>
                  <a:spLocks/>
                </p:cNvSpPr>
                <p:nvPr/>
              </p:nvSpPr>
              <p:spPr bwMode="auto">
                <a:xfrm>
                  <a:off x="3274" y="1455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0 h 1"/>
                    <a:gd name="T4" fmla="*/ 2 w 3"/>
                    <a:gd name="T5" fmla="*/ 0 h 1"/>
                    <a:gd name="T6" fmla="*/ 3 w 3"/>
                    <a:gd name="T7" fmla="*/ 0 h 1"/>
                    <a:gd name="T8" fmla="*/ 3 w 3"/>
                    <a:gd name="T9" fmla="*/ 1 h 1"/>
                    <a:gd name="T10" fmla="*/ 2 w 3"/>
                    <a:gd name="T11" fmla="*/ 1 h 1"/>
                    <a:gd name="T12" fmla="*/ 1 w 3"/>
                    <a:gd name="T13" fmla="*/ 1 h 1"/>
                    <a:gd name="T14" fmla="*/ 0 w 3"/>
                    <a:gd name="T15" fmla="*/ 1 h 1"/>
                    <a:gd name="T16" fmla="*/ 0 w 3"/>
                    <a:gd name="T17" fmla="*/ 0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1"/>
                    <a:gd name="T29" fmla="*/ 3 w 3"/>
                    <a:gd name="T30" fmla="*/ 1 h 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57" name="Freeform 151"/>
                <p:cNvSpPr>
                  <a:spLocks/>
                </p:cNvSpPr>
                <p:nvPr/>
              </p:nvSpPr>
              <p:spPr bwMode="auto">
                <a:xfrm>
                  <a:off x="3274" y="1455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0 h 1"/>
                    <a:gd name="T4" fmla="*/ 2 w 3"/>
                    <a:gd name="T5" fmla="*/ 0 h 1"/>
                    <a:gd name="T6" fmla="*/ 3 w 3"/>
                    <a:gd name="T7" fmla="*/ 0 h 1"/>
                    <a:gd name="T8" fmla="*/ 3 w 3"/>
                    <a:gd name="T9" fmla="*/ 1 h 1"/>
                    <a:gd name="T10" fmla="*/ 2 w 3"/>
                    <a:gd name="T11" fmla="*/ 1 h 1"/>
                    <a:gd name="T12" fmla="*/ 1 w 3"/>
                    <a:gd name="T13" fmla="*/ 1 h 1"/>
                    <a:gd name="T14" fmla="*/ 0 w 3"/>
                    <a:gd name="T15" fmla="*/ 1 h 1"/>
                    <a:gd name="T16" fmla="*/ 0 w 3"/>
                    <a:gd name="T17" fmla="*/ 0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1"/>
                    <a:gd name="T29" fmla="*/ 3 w 3"/>
                    <a:gd name="T30" fmla="*/ 1 h 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58" name="Freeform 152"/>
                <p:cNvSpPr>
                  <a:spLocks/>
                </p:cNvSpPr>
                <p:nvPr/>
              </p:nvSpPr>
              <p:spPr bwMode="auto">
                <a:xfrm>
                  <a:off x="3218" y="1467"/>
                  <a:ext cx="5" cy="1"/>
                </a:xfrm>
                <a:custGeom>
                  <a:avLst/>
                  <a:gdLst>
                    <a:gd name="T0" fmla="*/ 0 w 5"/>
                    <a:gd name="T1" fmla="*/ 1 h 3"/>
                    <a:gd name="T2" fmla="*/ 2 w 5"/>
                    <a:gd name="T3" fmla="*/ 1 h 3"/>
                    <a:gd name="T4" fmla="*/ 2 w 5"/>
                    <a:gd name="T5" fmla="*/ 0 h 3"/>
                    <a:gd name="T6" fmla="*/ 3 w 5"/>
                    <a:gd name="T7" fmla="*/ 0 h 3"/>
                    <a:gd name="T8" fmla="*/ 4 w 5"/>
                    <a:gd name="T9" fmla="*/ 0 h 3"/>
                    <a:gd name="T10" fmla="*/ 4 w 5"/>
                    <a:gd name="T11" fmla="*/ 1 h 3"/>
                    <a:gd name="T12" fmla="*/ 5 w 5"/>
                    <a:gd name="T13" fmla="*/ 1 h 3"/>
                    <a:gd name="T14" fmla="*/ 5 w 5"/>
                    <a:gd name="T15" fmla="*/ 2 h 3"/>
                    <a:gd name="T16" fmla="*/ 4 w 5"/>
                    <a:gd name="T17" fmla="*/ 2 h 3"/>
                    <a:gd name="T18" fmla="*/ 4 w 5"/>
                    <a:gd name="T19" fmla="*/ 3 h 3"/>
                    <a:gd name="T20" fmla="*/ 3 w 5"/>
                    <a:gd name="T21" fmla="*/ 3 h 3"/>
                    <a:gd name="T22" fmla="*/ 2 w 5"/>
                    <a:gd name="T23" fmla="*/ 2 h 3"/>
                    <a:gd name="T24" fmla="*/ 0 w 5"/>
                    <a:gd name="T25" fmla="*/ 2 h 3"/>
                    <a:gd name="T26" fmla="*/ 0 w 5"/>
                    <a:gd name="T27" fmla="*/ 1 h 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"/>
                    <a:gd name="T43" fmla="*/ 0 h 3"/>
                    <a:gd name="T44" fmla="*/ 5 w 5"/>
                    <a:gd name="T45" fmla="*/ 3 h 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" h="3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59" name="Freeform 153"/>
                <p:cNvSpPr>
                  <a:spLocks/>
                </p:cNvSpPr>
                <p:nvPr/>
              </p:nvSpPr>
              <p:spPr bwMode="auto">
                <a:xfrm>
                  <a:off x="3218" y="1467"/>
                  <a:ext cx="5" cy="1"/>
                </a:xfrm>
                <a:custGeom>
                  <a:avLst/>
                  <a:gdLst>
                    <a:gd name="T0" fmla="*/ 0 w 5"/>
                    <a:gd name="T1" fmla="*/ 1 h 3"/>
                    <a:gd name="T2" fmla="*/ 2 w 5"/>
                    <a:gd name="T3" fmla="*/ 1 h 3"/>
                    <a:gd name="T4" fmla="*/ 2 w 5"/>
                    <a:gd name="T5" fmla="*/ 0 h 3"/>
                    <a:gd name="T6" fmla="*/ 3 w 5"/>
                    <a:gd name="T7" fmla="*/ 0 h 3"/>
                    <a:gd name="T8" fmla="*/ 4 w 5"/>
                    <a:gd name="T9" fmla="*/ 0 h 3"/>
                    <a:gd name="T10" fmla="*/ 5 w 5"/>
                    <a:gd name="T11" fmla="*/ 1 h 3"/>
                    <a:gd name="T12" fmla="*/ 5 w 5"/>
                    <a:gd name="T13" fmla="*/ 2 h 3"/>
                    <a:gd name="T14" fmla="*/ 4 w 5"/>
                    <a:gd name="T15" fmla="*/ 3 h 3"/>
                    <a:gd name="T16" fmla="*/ 3 w 5"/>
                    <a:gd name="T17" fmla="*/ 3 h 3"/>
                    <a:gd name="T18" fmla="*/ 2 w 5"/>
                    <a:gd name="T19" fmla="*/ 2 h 3"/>
                    <a:gd name="T20" fmla="*/ 0 w 5"/>
                    <a:gd name="T21" fmla="*/ 2 h 3"/>
                    <a:gd name="T22" fmla="*/ 0 w 5"/>
                    <a:gd name="T23" fmla="*/ 1 h 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3"/>
                    <a:gd name="T38" fmla="*/ 5 w 5"/>
                    <a:gd name="T39" fmla="*/ 3 h 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3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8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60" name="Freeform 154"/>
                <p:cNvSpPr>
                  <a:spLocks/>
                </p:cNvSpPr>
                <p:nvPr/>
              </p:nvSpPr>
              <p:spPr bwMode="auto">
                <a:xfrm>
                  <a:off x="3211" y="1462"/>
                  <a:ext cx="5" cy="1"/>
                </a:xfrm>
                <a:custGeom>
                  <a:avLst/>
                  <a:gdLst>
                    <a:gd name="T0" fmla="*/ 0 w 5"/>
                    <a:gd name="T1" fmla="*/ 1 h 2"/>
                    <a:gd name="T2" fmla="*/ 0 w 5"/>
                    <a:gd name="T3" fmla="*/ 0 h 2"/>
                    <a:gd name="T4" fmla="*/ 1 w 5"/>
                    <a:gd name="T5" fmla="*/ 0 h 2"/>
                    <a:gd name="T6" fmla="*/ 2 w 5"/>
                    <a:gd name="T7" fmla="*/ 0 h 2"/>
                    <a:gd name="T8" fmla="*/ 4 w 5"/>
                    <a:gd name="T9" fmla="*/ 0 h 2"/>
                    <a:gd name="T10" fmla="*/ 4 w 5"/>
                    <a:gd name="T11" fmla="*/ 1 h 2"/>
                    <a:gd name="T12" fmla="*/ 5 w 5"/>
                    <a:gd name="T13" fmla="*/ 1 h 2"/>
                    <a:gd name="T14" fmla="*/ 5 w 5"/>
                    <a:gd name="T15" fmla="*/ 2 h 2"/>
                    <a:gd name="T16" fmla="*/ 4 w 5"/>
                    <a:gd name="T17" fmla="*/ 2 h 2"/>
                    <a:gd name="T18" fmla="*/ 2 w 5"/>
                    <a:gd name="T19" fmla="*/ 2 h 2"/>
                    <a:gd name="T20" fmla="*/ 1 w 5"/>
                    <a:gd name="T21" fmla="*/ 2 h 2"/>
                    <a:gd name="T22" fmla="*/ 0 w 5"/>
                    <a:gd name="T23" fmla="*/ 2 h 2"/>
                    <a:gd name="T24" fmla="*/ 0 w 5"/>
                    <a:gd name="T25" fmla="*/ 1 h 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"/>
                    <a:gd name="T40" fmla="*/ 0 h 2"/>
                    <a:gd name="T41" fmla="*/ 5 w 5"/>
                    <a:gd name="T42" fmla="*/ 2 h 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" h="2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61" name="Freeform 155"/>
                <p:cNvSpPr>
                  <a:spLocks/>
                </p:cNvSpPr>
                <p:nvPr/>
              </p:nvSpPr>
              <p:spPr bwMode="auto">
                <a:xfrm>
                  <a:off x="3211" y="1462"/>
                  <a:ext cx="5" cy="1"/>
                </a:xfrm>
                <a:custGeom>
                  <a:avLst/>
                  <a:gdLst>
                    <a:gd name="T0" fmla="*/ 0 w 5"/>
                    <a:gd name="T1" fmla="*/ 1 h 2"/>
                    <a:gd name="T2" fmla="*/ 0 w 5"/>
                    <a:gd name="T3" fmla="*/ 0 h 2"/>
                    <a:gd name="T4" fmla="*/ 1 w 5"/>
                    <a:gd name="T5" fmla="*/ 0 h 2"/>
                    <a:gd name="T6" fmla="*/ 2 w 5"/>
                    <a:gd name="T7" fmla="*/ 0 h 2"/>
                    <a:gd name="T8" fmla="*/ 4 w 5"/>
                    <a:gd name="T9" fmla="*/ 0 h 2"/>
                    <a:gd name="T10" fmla="*/ 4 w 5"/>
                    <a:gd name="T11" fmla="*/ 1 h 2"/>
                    <a:gd name="T12" fmla="*/ 5 w 5"/>
                    <a:gd name="T13" fmla="*/ 1 h 2"/>
                    <a:gd name="T14" fmla="*/ 4 w 5"/>
                    <a:gd name="T15" fmla="*/ 2 h 2"/>
                    <a:gd name="T16" fmla="*/ 2 w 5"/>
                    <a:gd name="T17" fmla="*/ 2 h 2"/>
                    <a:gd name="T18" fmla="*/ 1 w 5"/>
                    <a:gd name="T19" fmla="*/ 2 h 2"/>
                    <a:gd name="T20" fmla="*/ 0 w 5"/>
                    <a:gd name="T21" fmla="*/ 2 h 2"/>
                    <a:gd name="T22" fmla="*/ 0 w 5"/>
                    <a:gd name="T23" fmla="*/ 1 h 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2"/>
                    <a:gd name="T38" fmla="*/ 5 w 5"/>
                    <a:gd name="T39" fmla="*/ 2 h 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2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8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62" name="Freeform 156"/>
                <p:cNvSpPr>
                  <a:spLocks/>
                </p:cNvSpPr>
                <p:nvPr/>
              </p:nvSpPr>
              <p:spPr bwMode="auto">
                <a:xfrm>
                  <a:off x="3216" y="1461"/>
                  <a:ext cx="5" cy="1"/>
                </a:xfrm>
                <a:custGeom>
                  <a:avLst/>
                  <a:gdLst>
                    <a:gd name="T0" fmla="*/ 0 w 5"/>
                    <a:gd name="T1" fmla="*/ 3 h 4"/>
                    <a:gd name="T2" fmla="*/ 0 w 5"/>
                    <a:gd name="T3" fmla="*/ 1 h 4"/>
                    <a:gd name="T4" fmla="*/ 1 w 5"/>
                    <a:gd name="T5" fmla="*/ 1 h 4"/>
                    <a:gd name="T6" fmla="*/ 1 w 5"/>
                    <a:gd name="T7" fmla="*/ 0 h 4"/>
                    <a:gd name="T8" fmla="*/ 2 w 5"/>
                    <a:gd name="T9" fmla="*/ 0 h 4"/>
                    <a:gd name="T10" fmla="*/ 4 w 5"/>
                    <a:gd name="T11" fmla="*/ 0 h 4"/>
                    <a:gd name="T12" fmla="*/ 4 w 5"/>
                    <a:gd name="T13" fmla="*/ 1 h 4"/>
                    <a:gd name="T14" fmla="*/ 5 w 5"/>
                    <a:gd name="T15" fmla="*/ 1 h 4"/>
                    <a:gd name="T16" fmla="*/ 5 w 5"/>
                    <a:gd name="T17" fmla="*/ 3 h 4"/>
                    <a:gd name="T18" fmla="*/ 4 w 5"/>
                    <a:gd name="T19" fmla="*/ 3 h 4"/>
                    <a:gd name="T20" fmla="*/ 4 w 5"/>
                    <a:gd name="T21" fmla="*/ 4 h 4"/>
                    <a:gd name="T22" fmla="*/ 2 w 5"/>
                    <a:gd name="T23" fmla="*/ 4 h 4"/>
                    <a:gd name="T24" fmla="*/ 1 w 5"/>
                    <a:gd name="T25" fmla="*/ 4 h 4"/>
                    <a:gd name="T26" fmla="*/ 1 w 5"/>
                    <a:gd name="T27" fmla="*/ 3 h 4"/>
                    <a:gd name="T28" fmla="*/ 0 w 5"/>
                    <a:gd name="T29" fmla="*/ 3 h 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"/>
                    <a:gd name="T46" fmla="*/ 0 h 4"/>
                    <a:gd name="T47" fmla="*/ 5 w 5"/>
                    <a:gd name="T48" fmla="*/ 4 h 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" h="4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63" name="Freeform 157"/>
                <p:cNvSpPr>
                  <a:spLocks/>
                </p:cNvSpPr>
                <p:nvPr/>
              </p:nvSpPr>
              <p:spPr bwMode="auto">
                <a:xfrm>
                  <a:off x="3216" y="1461"/>
                  <a:ext cx="5" cy="1"/>
                </a:xfrm>
                <a:custGeom>
                  <a:avLst/>
                  <a:gdLst>
                    <a:gd name="T0" fmla="*/ 0 w 5"/>
                    <a:gd name="T1" fmla="*/ 3 h 4"/>
                    <a:gd name="T2" fmla="*/ 0 w 5"/>
                    <a:gd name="T3" fmla="*/ 1 h 4"/>
                    <a:gd name="T4" fmla="*/ 1 w 5"/>
                    <a:gd name="T5" fmla="*/ 1 h 4"/>
                    <a:gd name="T6" fmla="*/ 2 w 5"/>
                    <a:gd name="T7" fmla="*/ 0 h 4"/>
                    <a:gd name="T8" fmla="*/ 4 w 5"/>
                    <a:gd name="T9" fmla="*/ 0 h 4"/>
                    <a:gd name="T10" fmla="*/ 5 w 5"/>
                    <a:gd name="T11" fmla="*/ 1 h 4"/>
                    <a:gd name="T12" fmla="*/ 5 w 5"/>
                    <a:gd name="T13" fmla="*/ 3 h 4"/>
                    <a:gd name="T14" fmla="*/ 4 w 5"/>
                    <a:gd name="T15" fmla="*/ 4 h 4"/>
                    <a:gd name="T16" fmla="*/ 2 w 5"/>
                    <a:gd name="T17" fmla="*/ 4 h 4"/>
                    <a:gd name="T18" fmla="*/ 1 w 5"/>
                    <a:gd name="T19" fmla="*/ 4 h 4"/>
                    <a:gd name="T20" fmla="*/ 1 w 5"/>
                    <a:gd name="T21" fmla="*/ 3 h 4"/>
                    <a:gd name="T22" fmla="*/ 0 w 5"/>
                    <a:gd name="T23" fmla="*/ 3 h 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4"/>
                    <a:gd name="T38" fmla="*/ 5 w 5"/>
                    <a:gd name="T39" fmla="*/ 4 h 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4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8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64" name="Freeform 158"/>
                <p:cNvSpPr>
                  <a:spLocks/>
                </p:cNvSpPr>
                <p:nvPr/>
              </p:nvSpPr>
              <p:spPr bwMode="auto">
                <a:xfrm>
                  <a:off x="3237" y="1462"/>
                  <a:ext cx="5" cy="1"/>
                </a:xfrm>
                <a:custGeom>
                  <a:avLst/>
                  <a:gdLst>
                    <a:gd name="T0" fmla="*/ 0 w 5"/>
                    <a:gd name="T1" fmla="*/ 1 h 2"/>
                    <a:gd name="T2" fmla="*/ 0 w 5"/>
                    <a:gd name="T3" fmla="*/ 0 h 2"/>
                    <a:gd name="T4" fmla="*/ 1 w 5"/>
                    <a:gd name="T5" fmla="*/ 0 h 2"/>
                    <a:gd name="T6" fmla="*/ 2 w 5"/>
                    <a:gd name="T7" fmla="*/ 0 h 2"/>
                    <a:gd name="T8" fmla="*/ 3 w 5"/>
                    <a:gd name="T9" fmla="*/ 0 h 2"/>
                    <a:gd name="T10" fmla="*/ 3 w 5"/>
                    <a:gd name="T11" fmla="*/ 1 h 2"/>
                    <a:gd name="T12" fmla="*/ 5 w 5"/>
                    <a:gd name="T13" fmla="*/ 1 h 2"/>
                    <a:gd name="T14" fmla="*/ 5 w 5"/>
                    <a:gd name="T15" fmla="*/ 2 h 2"/>
                    <a:gd name="T16" fmla="*/ 3 w 5"/>
                    <a:gd name="T17" fmla="*/ 2 h 2"/>
                    <a:gd name="T18" fmla="*/ 2 w 5"/>
                    <a:gd name="T19" fmla="*/ 2 h 2"/>
                    <a:gd name="T20" fmla="*/ 1 w 5"/>
                    <a:gd name="T21" fmla="*/ 2 h 2"/>
                    <a:gd name="T22" fmla="*/ 0 w 5"/>
                    <a:gd name="T23" fmla="*/ 2 h 2"/>
                    <a:gd name="T24" fmla="*/ 0 w 5"/>
                    <a:gd name="T25" fmla="*/ 1 h 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"/>
                    <a:gd name="T40" fmla="*/ 0 h 2"/>
                    <a:gd name="T41" fmla="*/ 5 w 5"/>
                    <a:gd name="T42" fmla="*/ 2 h 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" h="2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65" name="Freeform 159"/>
                <p:cNvSpPr>
                  <a:spLocks/>
                </p:cNvSpPr>
                <p:nvPr/>
              </p:nvSpPr>
              <p:spPr bwMode="auto">
                <a:xfrm>
                  <a:off x="3237" y="1462"/>
                  <a:ext cx="5" cy="1"/>
                </a:xfrm>
                <a:custGeom>
                  <a:avLst/>
                  <a:gdLst>
                    <a:gd name="T0" fmla="*/ 0 w 5"/>
                    <a:gd name="T1" fmla="*/ 1 h 2"/>
                    <a:gd name="T2" fmla="*/ 0 w 5"/>
                    <a:gd name="T3" fmla="*/ 0 h 2"/>
                    <a:gd name="T4" fmla="*/ 1 w 5"/>
                    <a:gd name="T5" fmla="*/ 0 h 2"/>
                    <a:gd name="T6" fmla="*/ 2 w 5"/>
                    <a:gd name="T7" fmla="*/ 0 h 2"/>
                    <a:gd name="T8" fmla="*/ 3 w 5"/>
                    <a:gd name="T9" fmla="*/ 0 h 2"/>
                    <a:gd name="T10" fmla="*/ 3 w 5"/>
                    <a:gd name="T11" fmla="*/ 1 h 2"/>
                    <a:gd name="T12" fmla="*/ 5 w 5"/>
                    <a:gd name="T13" fmla="*/ 1 h 2"/>
                    <a:gd name="T14" fmla="*/ 5 w 5"/>
                    <a:gd name="T15" fmla="*/ 2 h 2"/>
                    <a:gd name="T16" fmla="*/ 3 w 5"/>
                    <a:gd name="T17" fmla="*/ 2 h 2"/>
                    <a:gd name="T18" fmla="*/ 2 w 5"/>
                    <a:gd name="T19" fmla="*/ 2 h 2"/>
                    <a:gd name="T20" fmla="*/ 1 w 5"/>
                    <a:gd name="T21" fmla="*/ 2 h 2"/>
                    <a:gd name="T22" fmla="*/ 0 w 5"/>
                    <a:gd name="T23" fmla="*/ 2 h 2"/>
                    <a:gd name="T24" fmla="*/ 0 w 5"/>
                    <a:gd name="T25" fmla="*/ 1 h 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"/>
                    <a:gd name="T40" fmla="*/ 0 h 2"/>
                    <a:gd name="T41" fmla="*/ 5 w 5"/>
                    <a:gd name="T42" fmla="*/ 2 h 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" h="2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8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66" name="Freeform 160"/>
                <p:cNvSpPr>
                  <a:spLocks/>
                </p:cNvSpPr>
                <p:nvPr/>
              </p:nvSpPr>
              <p:spPr bwMode="auto">
                <a:xfrm>
                  <a:off x="3244" y="1457"/>
                  <a:ext cx="4" cy="1"/>
                </a:xfrm>
                <a:custGeom>
                  <a:avLst/>
                  <a:gdLst>
                    <a:gd name="T0" fmla="*/ 0 w 4"/>
                    <a:gd name="T1" fmla="*/ 1 h 2"/>
                    <a:gd name="T2" fmla="*/ 0 w 4"/>
                    <a:gd name="T3" fmla="*/ 0 h 2"/>
                    <a:gd name="T4" fmla="*/ 1 w 4"/>
                    <a:gd name="T5" fmla="*/ 0 h 2"/>
                    <a:gd name="T6" fmla="*/ 3 w 4"/>
                    <a:gd name="T7" fmla="*/ 0 h 2"/>
                    <a:gd name="T8" fmla="*/ 4 w 4"/>
                    <a:gd name="T9" fmla="*/ 0 h 2"/>
                    <a:gd name="T10" fmla="*/ 4 w 4"/>
                    <a:gd name="T11" fmla="*/ 1 h 2"/>
                    <a:gd name="T12" fmla="*/ 4 w 4"/>
                    <a:gd name="T13" fmla="*/ 2 h 2"/>
                    <a:gd name="T14" fmla="*/ 3 w 4"/>
                    <a:gd name="T15" fmla="*/ 2 h 2"/>
                    <a:gd name="T16" fmla="*/ 1 w 4"/>
                    <a:gd name="T17" fmla="*/ 2 h 2"/>
                    <a:gd name="T18" fmla="*/ 0 w 4"/>
                    <a:gd name="T19" fmla="*/ 1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"/>
                    <a:gd name="T31" fmla="*/ 0 h 2"/>
                    <a:gd name="T32" fmla="*/ 4 w 4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" h="2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67" name="Freeform 161"/>
                <p:cNvSpPr>
                  <a:spLocks/>
                </p:cNvSpPr>
                <p:nvPr/>
              </p:nvSpPr>
              <p:spPr bwMode="auto">
                <a:xfrm>
                  <a:off x="3244" y="1457"/>
                  <a:ext cx="4" cy="1"/>
                </a:xfrm>
                <a:custGeom>
                  <a:avLst/>
                  <a:gdLst>
                    <a:gd name="T0" fmla="*/ 0 w 4"/>
                    <a:gd name="T1" fmla="*/ 1 h 2"/>
                    <a:gd name="T2" fmla="*/ 0 w 4"/>
                    <a:gd name="T3" fmla="*/ 0 h 2"/>
                    <a:gd name="T4" fmla="*/ 1 w 4"/>
                    <a:gd name="T5" fmla="*/ 0 h 2"/>
                    <a:gd name="T6" fmla="*/ 3 w 4"/>
                    <a:gd name="T7" fmla="*/ 0 h 2"/>
                    <a:gd name="T8" fmla="*/ 4 w 4"/>
                    <a:gd name="T9" fmla="*/ 0 h 2"/>
                    <a:gd name="T10" fmla="*/ 4 w 4"/>
                    <a:gd name="T11" fmla="*/ 1 h 2"/>
                    <a:gd name="T12" fmla="*/ 4 w 4"/>
                    <a:gd name="T13" fmla="*/ 2 h 2"/>
                    <a:gd name="T14" fmla="*/ 3 w 4"/>
                    <a:gd name="T15" fmla="*/ 2 h 2"/>
                    <a:gd name="T16" fmla="*/ 1 w 4"/>
                    <a:gd name="T17" fmla="*/ 2 h 2"/>
                    <a:gd name="T18" fmla="*/ 0 w 4"/>
                    <a:gd name="T19" fmla="*/ 1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"/>
                    <a:gd name="T31" fmla="*/ 0 h 2"/>
                    <a:gd name="T32" fmla="*/ 4 w 4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" h="2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8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68" name="Freeform 162"/>
                <p:cNvSpPr>
                  <a:spLocks/>
                </p:cNvSpPr>
                <p:nvPr/>
              </p:nvSpPr>
              <p:spPr bwMode="auto">
                <a:xfrm>
                  <a:off x="2965" y="1433"/>
                  <a:ext cx="19" cy="5"/>
                </a:xfrm>
                <a:custGeom>
                  <a:avLst/>
                  <a:gdLst>
                    <a:gd name="T0" fmla="*/ 16 w 19"/>
                    <a:gd name="T1" fmla="*/ 2 h 10"/>
                    <a:gd name="T2" fmla="*/ 15 w 19"/>
                    <a:gd name="T3" fmla="*/ 2 h 10"/>
                    <a:gd name="T4" fmla="*/ 15 w 19"/>
                    <a:gd name="T5" fmla="*/ 1 h 10"/>
                    <a:gd name="T6" fmla="*/ 14 w 19"/>
                    <a:gd name="T7" fmla="*/ 1 h 10"/>
                    <a:gd name="T8" fmla="*/ 13 w 19"/>
                    <a:gd name="T9" fmla="*/ 1 h 10"/>
                    <a:gd name="T10" fmla="*/ 13 w 19"/>
                    <a:gd name="T11" fmla="*/ 2 h 10"/>
                    <a:gd name="T12" fmla="*/ 13 w 19"/>
                    <a:gd name="T13" fmla="*/ 3 h 10"/>
                    <a:gd name="T14" fmla="*/ 12 w 19"/>
                    <a:gd name="T15" fmla="*/ 3 h 10"/>
                    <a:gd name="T16" fmla="*/ 10 w 19"/>
                    <a:gd name="T17" fmla="*/ 3 h 10"/>
                    <a:gd name="T18" fmla="*/ 9 w 19"/>
                    <a:gd name="T19" fmla="*/ 3 h 10"/>
                    <a:gd name="T20" fmla="*/ 8 w 19"/>
                    <a:gd name="T21" fmla="*/ 3 h 10"/>
                    <a:gd name="T22" fmla="*/ 8 w 19"/>
                    <a:gd name="T23" fmla="*/ 2 h 10"/>
                    <a:gd name="T24" fmla="*/ 8 w 19"/>
                    <a:gd name="T25" fmla="*/ 1 h 10"/>
                    <a:gd name="T26" fmla="*/ 9 w 19"/>
                    <a:gd name="T27" fmla="*/ 1 h 10"/>
                    <a:gd name="T28" fmla="*/ 8 w 19"/>
                    <a:gd name="T29" fmla="*/ 1 h 10"/>
                    <a:gd name="T30" fmla="*/ 8 w 19"/>
                    <a:gd name="T31" fmla="*/ 0 h 10"/>
                    <a:gd name="T32" fmla="*/ 7 w 19"/>
                    <a:gd name="T33" fmla="*/ 0 h 10"/>
                    <a:gd name="T34" fmla="*/ 7 w 19"/>
                    <a:gd name="T35" fmla="*/ 1 h 10"/>
                    <a:gd name="T36" fmla="*/ 5 w 19"/>
                    <a:gd name="T37" fmla="*/ 1 h 10"/>
                    <a:gd name="T38" fmla="*/ 5 w 19"/>
                    <a:gd name="T39" fmla="*/ 2 h 10"/>
                    <a:gd name="T40" fmla="*/ 4 w 19"/>
                    <a:gd name="T41" fmla="*/ 2 h 10"/>
                    <a:gd name="T42" fmla="*/ 4 w 19"/>
                    <a:gd name="T43" fmla="*/ 3 h 10"/>
                    <a:gd name="T44" fmla="*/ 3 w 19"/>
                    <a:gd name="T45" fmla="*/ 3 h 10"/>
                    <a:gd name="T46" fmla="*/ 2 w 19"/>
                    <a:gd name="T47" fmla="*/ 3 h 10"/>
                    <a:gd name="T48" fmla="*/ 2 w 19"/>
                    <a:gd name="T49" fmla="*/ 4 h 10"/>
                    <a:gd name="T50" fmla="*/ 0 w 19"/>
                    <a:gd name="T51" fmla="*/ 4 h 10"/>
                    <a:gd name="T52" fmla="*/ 0 w 19"/>
                    <a:gd name="T53" fmla="*/ 5 h 10"/>
                    <a:gd name="T54" fmla="*/ 2 w 19"/>
                    <a:gd name="T55" fmla="*/ 5 h 10"/>
                    <a:gd name="T56" fmla="*/ 2 w 19"/>
                    <a:gd name="T57" fmla="*/ 6 h 10"/>
                    <a:gd name="T58" fmla="*/ 3 w 19"/>
                    <a:gd name="T59" fmla="*/ 6 h 10"/>
                    <a:gd name="T60" fmla="*/ 3 w 19"/>
                    <a:gd name="T61" fmla="*/ 7 h 10"/>
                    <a:gd name="T62" fmla="*/ 4 w 19"/>
                    <a:gd name="T63" fmla="*/ 7 h 10"/>
                    <a:gd name="T64" fmla="*/ 4 w 19"/>
                    <a:gd name="T65" fmla="*/ 8 h 10"/>
                    <a:gd name="T66" fmla="*/ 5 w 19"/>
                    <a:gd name="T67" fmla="*/ 9 h 10"/>
                    <a:gd name="T68" fmla="*/ 7 w 19"/>
                    <a:gd name="T69" fmla="*/ 9 h 10"/>
                    <a:gd name="T70" fmla="*/ 7 w 19"/>
                    <a:gd name="T71" fmla="*/ 10 h 10"/>
                    <a:gd name="T72" fmla="*/ 8 w 19"/>
                    <a:gd name="T73" fmla="*/ 10 h 10"/>
                    <a:gd name="T74" fmla="*/ 9 w 19"/>
                    <a:gd name="T75" fmla="*/ 10 h 10"/>
                    <a:gd name="T76" fmla="*/ 9 w 19"/>
                    <a:gd name="T77" fmla="*/ 9 h 10"/>
                    <a:gd name="T78" fmla="*/ 10 w 19"/>
                    <a:gd name="T79" fmla="*/ 9 h 10"/>
                    <a:gd name="T80" fmla="*/ 10 w 19"/>
                    <a:gd name="T81" fmla="*/ 8 h 10"/>
                    <a:gd name="T82" fmla="*/ 12 w 19"/>
                    <a:gd name="T83" fmla="*/ 8 h 10"/>
                    <a:gd name="T84" fmla="*/ 13 w 19"/>
                    <a:gd name="T85" fmla="*/ 8 h 10"/>
                    <a:gd name="T86" fmla="*/ 14 w 19"/>
                    <a:gd name="T87" fmla="*/ 8 h 10"/>
                    <a:gd name="T88" fmla="*/ 15 w 19"/>
                    <a:gd name="T89" fmla="*/ 8 h 10"/>
                    <a:gd name="T90" fmla="*/ 16 w 19"/>
                    <a:gd name="T91" fmla="*/ 8 h 10"/>
                    <a:gd name="T92" fmla="*/ 18 w 19"/>
                    <a:gd name="T93" fmla="*/ 8 h 10"/>
                    <a:gd name="T94" fmla="*/ 19 w 19"/>
                    <a:gd name="T95" fmla="*/ 7 h 10"/>
                    <a:gd name="T96" fmla="*/ 19 w 19"/>
                    <a:gd name="T97" fmla="*/ 6 h 10"/>
                    <a:gd name="T98" fmla="*/ 19 w 19"/>
                    <a:gd name="T99" fmla="*/ 5 h 10"/>
                    <a:gd name="T100" fmla="*/ 19 w 19"/>
                    <a:gd name="T101" fmla="*/ 4 h 10"/>
                    <a:gd name="T102" fmla="*/ 19 w 19"/>
                    <a:gd name="T103" fmla="*/ 3 h 10"/>
                    <a:gd name="T104" fmla="*/ 19 w 19"/>
                    <a:gd name="T105" fmla="*/ 2 h 10"/>
                    <a:gd name="T106" fmla="*/ 18 w 19"/>
                    <a:gd name="T107" fmla="*/ 2 h 10"/>
                    <a:gd name="T108" fmla="*/ 16 w 19"/>
                    <a:gd name="T109" fmla="*/ 2 h 1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9"/>
                    <a:gd name="T166" fmla="*/ 0 h 10"/>
                    <a:gd name="T167" fmla="*/ 19 w 19"/>
                    <a:gd name="T168" fmla="*/ 10 h 1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9" h="10">
                      <a:moveTo>
                        <a:pt x="16" y="2"/>
                      </a:moveTo>
                      <a:lnTo>
                        <a:pt x="15" y="2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9"/>
                      </a:lnTo>
                      <a:lnTo>
                        <a:pt x="7" y="10"/>
                      </a:lnTo>
                      <a:lnTo>
                        <a:pt x="8" y="10"/>
                      </a:lnTo>
                      <a:lnTo>
                        <a:pt x="9" y="10"/>
                      </a:lnTo>
                      <a:lnTo>
                        <a:pt x="9" y="9"/>
                      </a:lnTo>
                      <a:lnTo>
                        <a:pt x="10" y="9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15" y="8"/>
                      </a:ln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19" y="7"/>
                      </a:lnTo>
                      <a:lnTo>
                        <a:pt x="19" y="6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19" y="3"/>
                      </a:lnTo>
                      <a:lnTo>
                        <a:pt x="19" y="2"/>
                      </a:lnTo>
                      <a:lnTo>
                        <a:pt x="18" y="2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69" name="Freeform 163"/>
                <p:cNvSpPr>
                  <a:spLocks/>
                </p:cNvSpPr>
                <p:nvPr/>
              </p:nvSpPr>
              <p:spPr bwMode="auto">
                <a:xfrm>
                  <a:off x="2965" y="1433"/>
                  <a:ext cx="19" cy="5"/>
                </a:xfrm>
                <a:custGeom>
                  <a:avLst/>
                  <a:gdLst>
                    <a:gd name="T0" fmla="*/ 16 w 19"/>
                    <a:gd name="T1" fmla="*/ 2 h 10"/>
                    <a:gd name="T2" fmla="*/ 15 w 19"/>
                    <a:gd name="T3" fmla="*/ 2 h 10"/>
                    <a:gd name="T4" fmla="*/ 14 w 19"/>
                    <a:gd name="T5" fmla="*/ 1 h 10"/>
                    <a:gd name="T6" fmla="*/ 13 w 19"/>
                    <a:gd name="T7" fmla="*/ 1 h 10"/>
                    <a:gd name="T8" fmla="*/ 13 w 19"/>
                    <a:gd name="T9" fmla="*/ 2 h 10"/>
                    <a:gd name="T10" fmla="*/ 12 w 19"/>
                    <a:gd name="T11" fmla="*/ 3 h 10"/>
                    <a:gd name="T12" fmla="*/ 10 w 19"/>
                    <a:gd name="T13" fmla="*/ 3 h 10"/>
                    <a:gd name="T14" fmla="*/ 9 w 19"/>
                    <a:gd name="T15" fmla="*/ 3 h 10"/>
                    <a:gd name="T16" fmla="*/ 8 w 19"/>
                    <a:gd name="T17" fmla="*/ 3 h 10"/>
                    <a:gd name="T18" fmla="*/ 8 w 19"/>
                    <a:gd name="T19" fmla="*/ 2 h 10"/>
                    <a:gd name="T20" fmla="*/ 8 w 19"/>
                    <a:gd name="T21" fmla="*/ 1 h 10"/>
                    <a:gd name="T22" fmla="*/ 9 w 19"/>
                    <a:gd name="T23" fmla="*/ 1 h 10"/>
                    <a:gd name="T24" fmla="*/ 8 w 19"/>
                    <a:gd name="T25" fmla="*/ 1 h 10"/>
                    <a:gd name="T26" fmla="*/ 8 w 19"/>
                    <a:gd name="T27" fmla="*/ 0 h 10"/>
                    <a:gd name="T28" fmla="*/ 7 w 19"/>
                    <a:gd name="T29" fmla="*/ 0 h 10"/>
                    <a:gd name="T30" fmla="*/ 7 w 19"/>
                    <a:gd name="T31" fmla="*/ 1 h 10"/>
                    <a:gd name="T32" fmla="*/ 5 w 19"/>
                    <a:gd name="T33" fmla="*/ 1 h 10"/>
                    <a:gd name="T34" fmla="*/ 5 w 19"/>
                    <a:gd name="T35" fmla="*/ 2 h 10"/>
                    <a:gd name="T36" fmla="*/ 4 w 19"/>
                    <a:gd name="T37" fmla="*/ 3 h 10"/>
                    <a:gd name="T38" fmla="*/ 3 w 19"/>
                    <a:gd name="T39" fmla="*/ 3 h 10"/>
                    <a:gd name="T40" fmla="*/ 2 w 19"/>
                    <a:gd name="T41" fmla="*/ 4 h 10"/>
                    <a:gd name="T42" fmla="*/ 0 w 19"/>
                    <a:gd name="T43" fmla="*/ 5 h 10"/>
                    <a:gd name="T44" fmla="*/ 2 w 19"/>
                    <a:gd name="T45" fmla="*/ 6 h 10"/>
                    <a:gd name="T46" fmla="*/ 3 w 19"/>
                    <a:gd name="T47" fmla="*/ 6 h 10"/>
                    <a:gd name="T48" fmla="*/ 4 w 19"/>
                    <a:gd name="T49" fmla="*/ 7 h 10"/>
                    <a:gd name="T50" fmla="*/ 4 w 19"/>
                    <a:gd name="T51" fmla="*/ 8 h 10"/>
                    <a:gd name="T52" fmla="*/ 5 w 19"/>
                    <a:gd name="T53" fmla="*/ 9 h 10"/>
                    <a:gd name="T54" fmla="*/ 7 w 19"/>
                    <a:gd name="T55" fmla="*/ 9 h 10"/>
                    <a:gd name="T56" fmla="*/ 8 w 19"/>
                    <a:gd name="T57" fmla="*/ 10 h 10"/>
                    <a:gd name="T58" fmla="*/ 9 w 19"/>
                    <a:gd name="T59" fmla="*/ 9 h 10"/>
                    <a:gd name="T60" fmla="*/ 10 w 19"/>
                    <a:gd name="T61" fmla="*/ 8 h 10"/>
                    <a:gd name="T62" fmla="*/ 12 w 19"/>
                    <a:gd name="T63" fmla="*/ 8 h 10"/>
                    <a:gd name="T64" fmla="*/ 13 w 19"/>
                    <a:gd name="T65" fmla="*/ 8 h 10"/>
                    <a:gd name="T66" fmla="*/ 14 w 19"/>
                    <a:gd name="T67" fmla="*/ 8 h 10"/>
                    <a:gd name="T68" fmla="*/ 15 w 19"/>
                    <a:gd name="T69" fmla="*/ 8 h 10"/>
                    <a:gd name="T70" fmla="*/ 18 w 19"/>
                    <a:gd name="T71" fmla="*/ 8 h 10"/>
                    <a:gd name="T72" fmla="*/ 19 w 19"/>
                    <a:gd name="T73" fmla="*/ 7 h 10"/>
                    <a:gd name="T74" fmla="*/ 19 w 19"/>
                    <a:gd name="T75" fmla="*/ 6 h 10"/>
                    <a:gd name="T76" fmla="*/ 19 w 19"/>
                    <a:gd name="T77" fmla="*/ 4 h 10"/>
                    <a:gd name="T78" fmla="*/ 19 w 19"/>
                    <a:gd name="T79" fmla="*/ 3 h 10"/>
                    <a:gd name="T80" fmla="*/ 18 w 19"/>
                    <a:gd name="T81" fmla="*/ 2 h 10"/>
                    <a:gd name="T82" fmla="*/ 16 w 19"/>
                    <a:gd name="T83" fmla="*/ 2 h 1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10"/>
                    <a:gd name="T128" fmla="*/ 19 w 19"/>
                    <a:gd name="T129" fmla="*/ 10 h 1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10">
                      <a:moveTo>
                        <a:pt x="16" y="2"/>
                      </a:move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4" y="7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9"/>
                      </a:lnTo>
                      <a:lnTo>
                        <a:pt x="8" y="10"/>
                      </a:lnTo>
                      <a:lnTo>
                        <a:pt x="9" y="9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15" y="8"/>
                      </a:lnTo>
                      <a:lnTo>
                        <a:pt x="18" y="8"/>
                      </a:lnTo>
                      <a:lnTo>
                        <a:pt x="19" y="7"/>
                      </a:lnTo>
                      <a:lnTo>
                        <a:pt x="19" y="6"/>
                      </a:lnTo>
                      <a:lnTo>
                        <a:pt x="19" y="4"/>
                      </a:lnTo>
                      <a:lnTo>
                        <a:pt x="19" y="3"/>
                      </a:lnTo>
                      <a:lnTo>
                        <a:pt x="18" y="2"/>
                      </a:lnTo>
                      <a:lnTo>
                        <a:pt x="16" y="2"/>
                      </a:lnTo>
                    </a:path>
                  </a:pathLst>
                </a:custGeom>
                <a:noFill/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70" name="Freeform 164"/>
                <p:cNvSpPr>
                  <a:spLocks/>
                </p:cNvSpPr>
                <p:nvPr/>
              </p:nvSpPr>
              <p:spPr bwMode="auto">
                <a:xfrm>
                  <a:off x="2985" y="1427"/>
                  <a:ext cx="4" cy="2"/>
                </a:xfrm>
                <a:custGeom>
                  <a:avLst/>
                  <a:gdLst>
                    <a:gd name="T0" fmla="*/ 3 w 4"/>
                    <a:gd name="T1" fmla="*/ 4 h 4"/>
                    <a:gd name="T2" fmla="*/ 3 w 4"/>
                    <a:gd name="T3" fmla="*/ 3 h 4"/>
                    <a:gd name="T4" fmla="*/ 4 w 4"/>
                    <a:gd name="T5" fmla="*/ 3 h 4"/>
                    <a:gd name="T6" fmla="*/ 4 w 4"/>
                    <a:gd name="T7" fmla="*/ 2 h 4"/>
                    <a:gd name="T8" fmla="*/ 3 w 4"/>
                    <a:gd name="T9" fmla="*/ 2 h 4"/>
                    <a:gd name="T10" fmla="*/ 3 w 4"/>
                    <a:gd name="T11" fmla="*/ 1 h 4"/>
                    <a:gd name="T12" fmla="*/ 1 w 4"/>
                    <a:gd name="T13" fmla="*/ 1 h 4"/>
                    <a:gd name="T14" fmla="*/ 1 w 4"/>
                    <a:gd name="T15" fmla="*/ 0 h 4"/>
                    <a:gd name="T16" fmla="*/ 0 w 4"/>
                    <a:gd name="T17" fmla="*/ 0 h 4"/>
                    <a:gd name="T18" fmla="*/ 0 w 4"/>
                    <a:gd name="T19" fmla="*/ 1 h 4"/>
                    <a:gd name="T20" fmla="*/ 1 w 4"/>
                    <a:gd name="T21" fmla="*/ 1 h 4"/>
                    <a:gd name="T22" fmla="*/ 1 w 4"/>
                    <a:gd name="T23" fmla="*/ 2 h 4"/>
                    <a:gd name="T24" fmla="*/ 1 w 4"/>
                    <a:gd name="T25" fmla="*/ 3 h 4"/>
                    <a:gd name="T26" fmla="*/ 0 w 4"/>
                    <a:gd name="T27" fmla="*/ 3 h 4"/>
                    <a:gd name="T28" fmla="*/ 0 w 4"/>
                    <a:gd name="T29" fmla="*/ 4 h 4"/>
                    <a:gd name="T30" fmla="*/ 1 w 4"/>
                    <a:gd name="T31" fmla="*/ 4 h 4"/>
                    <a:gd name="T32" fmla="*/ 3 w 4"/>
                    <a:gd name="T33" fmla="*/ 4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4"/>
                    <a:gd name="T53" fmla="*/ 4 w 4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4">
                      <a:moveTo>
                        <a:pt x="3" y="4"/>
                      </a:move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71" name="Freeform 165"/>
                <p:cNvSpPr>
                  <a:spLocks/>
                </p:cNvSpPr>
                <p:nvPr/>
              </p:nvSpPr>
              <p:spPr bwMode="auto">
                <a:xfrm>
                  <a:off x="2985" y="1427"/>
                  <a:ext cx="4" cy="2"/>
                </a:xfrm>
                <a:custGeom>
                  <a:avLst/>
                  <a:gdLst>
                    <a:gd name="T0" fmla="*/ 3 w 4"/>
                    <a:gd name="T1" fmla="*/ 4 h 4"/>
                    <a:gd name="T2" fmla="*/ 3 w 4"/>
                    <a:gd name="T3" fmla="*/ 3 h 4"/>
                    <a:gd name="T4" fmla="*/ 4 w 4"/>
                    <a:gd name="T5" fmla="*/ 3 h 4"/>
                    <a:gd name="T6" fmla="*/ 4 w 4"/>
                    <a:gd name="T7" fmla="*/ 2 h 4"/>
                    <a:gd name="T8" fmla="*/ 3 w 4"/>
                    <a:gd name="T9" fmla="*/ 2 h 4"/>
                    <a:gd name="T10" fmla="*/ 3 w 4"/>
                    <a:gd name="T11" fmla="*/ 1 h 4"/>
                    <a:gd name="T12" fmla="*/ 1 w 4"/>
                    <a:gd name="T13" fmla="*/ 1 h 4"/>
                    <a:gd name="T14" fmla="*/ 1 w 4"/>
                    <a:gd name="T15" fmla="*/ 0 h 4"/>
                    <a:gd name="T16" fmla="*/ 0 w 4"/>
                    <a:gd name="T17" fmla="*/ 0 h 4"/>
                    <a:gd name="T18" fmla="*/ 0 w 4"/>
                    <a:gd name="T19" fmla="*/ 1 h 4"/>
                    <a:gd name="T20" fmla="*/ 1 w 4"/>
                    <a:gd name="T21" fmla="*/ 1 h 4"/>
                    <a:gd name="T22" fmla="*/ 1 w 4"/>
                    <a:gd name="T23" fmla="*/ 2 h 4"/>
                    <a:gd name="T24" fmla="*/ 0 w 4"/>
                    <a:gd name="T25" fmla="*/ 3 h 4"/>
                    <a:gd name="T26" fmla="*/ 1 w 4"/>
                    <a:gd name="T27" fmla="*/ 4 h 4"/>
                    <a:gd name="T28" fmla="*/ 3 w 4"/>
                    <a:gd name="T29" fmla="*/ 4 h 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"/>
                    <a:gd name="T46" fmla="*/ 0 h 4"/>
                    <a:gd name="T47" fmla="*/ 4 w 4"/>
                    <a:gd name="T48" fmla="*/ 4 h 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" h="4">
                      <a:moveTo>
                        <a:pt x="3" y="4"/>
                      </a:move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3" y="4"/>
                      </a:lnTo>
                    </a:path>
                  </a:pathLst>
                </a:custGeom>
                <a:noFill/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72" name="Freeform 166"/>
                <p:cNvSpPr>
                  <a:spLocks/>
                </p:cNvSpPr>
                <p:nvPr/>
              </p:nvSpPr>
              <p:spPr bwMode="auto">
                <a:xfrm>
                  <a:off x="2991" y="1431"/>
                  <a:ext cx="3" cy="1"/>
                </a:xfrm>
                <a:custGeom>
                  <a:avLst/>
                  <a:gdLst>
                    <a:gd name="T0" fmla="*/ 3 w 3"/>
                    <a:gd name="T1" fmla="*/ 1 h 3"/>
                    <a:gd name="T2" fmla="*/ 1 w 3"/>
                    <a:gd name="T3" fmla="*/ 0 h 3"/>
                    <a:gd name="T4" fmla="*/ 0 w 3"/>
                    <a:gd name="T5" fmla="*/ 0 h 3"/>
                    <a:gd name="T6" fmla="*/ 0 w 3"/>
                    <a:gd name="T7" fmla="*/ 1 h 3"/>
                    <a:gd name="T8" fmla="*/ 0 w 3"/>
                    <a:gd name="T9" fmla="*/ 3 h 3"/>
                    <a:gd name="T10" fmla="*/ 1 w 3"/>
                    <a:gd name="T11" fmla="*/ 3 h 3"/>
                    <a:gd name="T12" fmla="*/ 3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73" name="Freeform 167"/>
                <p:cNvSpPr>
                  <a:spLocks/>
                </p:cNvSpPr>
                <p:nvPr/>
              </p:nvSpPr>
              <p:spPr bwMode="auto">
                <a:xfrm>
                  <a:off x="2991" y="1431"/>
                  <a:ext cx="3" cy="1"/>
                </a:xfrm>
                <a:custGeom>
                  <a:avLst/>
                  <a:gdLst>
                    <a:gd name="T0" fmla="*/ 3 w 3"/>
                    <a:gd name="T1" fmla="*/ 1 h 3"/>
                    <a:gd name="T2" fmla="*/ 1 w 3"/>
                    <a:gd name="T3" fmla="*/ 0 h 3"/>
                    <a:gd name="T4" fmla="*/ 0 w 3"/>
                    <a:gd name="T5" fmla="*/ 0 h 3"/>
                    <a:gd name="T6" fmla="*/ 0 w 3"/>
                    <a:gd name="T7" fmla="*/ 1 h 3"/>
                    <a:gd name="T8" fmla="*/ 0 w 3"/>
                    <a:gd name="T9" fmla="*/ 3 h 3"/>
                    <a:gd name="T10" fmla="*/ 1 w 3"/>
                    <a:gd name="T11" fmla="*/ 3 h 3"/>
                    <a:gd name="T12" fmla="*/ 3 w 3"/>
                    <a:gd name="T13" fmla="*/ 1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3"/>
                    <a:gd name="T23" fmla="*/ 3 w 3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3">
                      <a:moveTo>
                        <a:pt x="3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74" name="Freeform 168"/>
                <p:cNvSpPr>
                  <a:spLocks/>
                </p:cNvSpPr>
                <p:nvPr/>
              </p:nvSpPr>
              <p:spPr bwMode="auto">
                <a:xfrm>
                  <a:off x="3008" y="1433"/>
                  <a:ext cx="3" cy="1"/>
                </a:xfrm>
                <a:custGeom>
                  <a:avLst/>
                  <a:gdLst>
                    <a:gd name="T0" fmla="*/ 0 w 3"/>
                    <a:gd name="T1" fmla="*/ 0 h 3"/>
                    <a:gd name="T2" fmla="*/ 2 w 3"/>
                    <a:gd name="T3" fmla="*/ 0 h 3"/>
                    <a:gd name="T4" fmla="*/ 3 w 3"/>
                    <a:gd name="T5" fmla="*/ 0 h 3"/>
                    <a:gd name="T6" fmla="*/ 3 w 3"/>
                    <a:gd name="T7" fmla="*/ 1 h 3"/>
                    <a:gd name="T8" fmla="*/ 3 w 3"/>
                    <a:gd name="T9" fmla="*/ 2 h 3"/>
                    <a:gd name="T10" fmla="*/ 2 w 3"/>
                    <a:gd name="T11" fmla="*/ 2 h 3"/>
                    <a:gd name="T12" fmla="*/ 2 w 3"/>
                    <a:gd name="T13" fmla="*/ 3 h 3"/>
                    <a:gd name="T14" fmla="*/ 0 w 3"/>
                    <a:gd name="T15" fmla="*/ 3 h 3"/>
                    <a:gd name="T16" fmla="*/ 0 w 3"/>
                    <a:gd name="T17" fmla="*/ 2 h 3"/>
                    <a:gd name="T18" fmla="*/ 0 w 3"/>
                    <a:gd name="T19" fmla="*/ 1 h 3"/>
                    <a:gd name="T20" fmla="*/ 0 w 3"/>
                    <a:gd name="T21" fmla="*/ 0 h 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"/>
                    <a:gd name="T34" fmla="*/ 0 h 3"/>
                    <a:gd name="T35" fmla="*/ 3 w 3"/>
                    <a:gd name="T36" fmla="*/ 3 h 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" h="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75" name="Freeform 169"/>
                <p:cNvSpPr>
                  <a:spLocks/>
                </p:cNvSpPr>
                <p:nvPr/>
              </p:nvSpPr>
              <p:spPr bwMode="auto">
                <a:xfrm>
                  <a:off x="3008" y="1433"/>
                  <a:ext cx="3" cy="1"/>
                </a:xfrm>
                <a:custGeom>
                  <a:avLst/>
                  <a:gdLst>
                    <a:gd name="T0" fmla="*/ 0 w 3"/>
                    <a:gd name="T1" fmla="*/ 0 h 3"/>
                    <a:gd name="T2" fmla="*/ 2 w 3"/>
                    <a:gd name="T3" fmla="*/ 0 h 3"/>
                    <a:gd name="T4" fmla="*/ 3 w 3"/>
                    <a:gd name="T5" fmla="*/ 0 h 3"/>
                    <a:gd name="T6" fmla="*/ 3 w 3"/>
                    <a:gd name="T7" fmla="*/ 1 h 3"/>
                    <a:gd name="T8" fmla="*/ 3 w 3"/>
                    <a:gd name="T9" fmla="*/ 2 h 3"/>
                    <a:gd name="T10" fmla="*/ 2 w 3"/>
                    <a:gd name="T11" fmla="*/ 3 h 3"/>
                    <a:gd name="T12" fmla="*/ 0 w 3"/>
                    <a:gd name="T13" fmla="*/ 2 h 3"/>
                    <a:gd name="T14" fmla="*/ 0 w 3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76" name="Freeform 170"/>
                <p:cNvSpPr>
                  <a:spLocks/>
                </p:cNvSpPr>
                <p:nvPr/>
              </p:nvSpPr>
              <p:spPr bwMode="auto">
                <a:xfrm>
                  <a:off x="2975" y="1431"/>
                  <a:ext cx="3" cy="1"/>
                </a:xfrm>
                <a:custGeom>
                  <a:avLst/>
                  <a:gdLst>
                    <a:gd name="T0" fmla="*/ 3 w 3"/>
                    <a:gd name="T1" fmla="*/ 2 h 3"/>
                    <a:gd name="T2" fmla="*/ 2 w 3"/>
                    <a:gd name="T3" fmla="*/ 0 h 3"/>
                    <a:gd name="T4" fmla="*/ 0 w 3"/>
                    <a:gd name="T5" fmla="*/ 0 h 3"/>
                    <a:gd name="T6" fmla="*/ 0 w 3"/>
                    <a:gd name="T7" fmla="*/ 2 h 3"/>
                    <a:gd name="T8" fmla="*/ 0 w 3"/>
                    <a:gd name="T9" fmla="*/ 3 h 3"/>
                    <a:gd name="T10" fmla="*/ 2 w 3"/>
                    <a:gd name="T11" fmla="*/ 3 h 3"/>
                    <a:gd name="T12" fmla="*/ 2 w 3"/>
                    <a:gd name="T13" fmla="*/ 2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77" name="Freeform 171"/>
                <p:cNvSpPr>
                  <a:spLocks/>
                </p:cNvSpPr>
                <p:nvPr/>
              </p:nvSpPr>
              <p:spPr bwMode="auto">
                <a:xfrm>
                  <a:off x="2975" y="1431"/>
                  <a:ext cx="3" cy="1"/>
                </a:xfrm>
                <a:custGeom>
                  <a:avLst/>
                  <a:gdLst>
                    <a:gd name="T0" fmla="*/ 3 w 3"/>
                    <a:gd name="T1" fmla="*/ 2 h 3"/>
                    <a:gd name="T2" fmla="*/ 2 w 3"/>
                    <a:gd name="T3" fmla="*/ 0 h 3"/>
                    <a:gd name="T4" fmla="*/ 0 w 3"/>
                    <a:gd name="T5" fmla="*/ 2 h 3"/>
                    <a:gd name="T6" fmla="*/ 2 w 3"/>
                    <a:gd name="T7" fmla="*/ 3 h 3"/>
                    <a:gd name="T8" fmla="*/ 3 w 3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3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</a:path>
                  </a:pathLst>
                </a:custGeom>
                <a:noFill/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78" name="Freeform 172"/>
                <p:cNvSpPr>
                  <a:spLocks/>
                </p:cNvSpPr>
                <p:nvPr/>
              </p:nvSpPr>
              <p:spPr bwMode="auto">
                <a:xfrm>
                  <a:off x="2969" y="1439"/>
                  <a:ext cx="1" cy="1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0 h 2"/>
                    <a:gd name="T4" fmla="*/ 0 w 1"/>
                    <a:gd name="T5" fmla="*/ 0 h 2"/>
                    <a:gd name="T6" fmla="*/ 0 w 1"/>
                    <a:gd name="T7" fmla="*/ 1 h 2"/>
                    <a:gd name="T8" fmla="*/ 0 w 1"/>
                    <a:gd name="T9" fmla="*/ 2 h 2"/>
                    <a:gd name="T10" fmla="*/ 1 w 1"/>
                    <a:gd name="T11" fmla="*/ 2 h 2"/>
                    <a:gd name="T12" fmla="*/ 1 w 1"/>
                    <a:gd name="T13" fmla="*/ 1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2"/>
                    <a:gd name="T23" fmla="*/ 1 w 1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2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79" name="Freeform 173"/>
                <p:cNvSpPr>
                  <a:spLocks/>
                </p:cNvSpPr>
                <p:nvPr/>
              </p:nvSpPr>
              <p:spPr bwMode="auto">
                <a:xfrm>
                  <a:off x="2969" y="1439"/>
                  <a:ext cx="1" cy="1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0 w 1"/>
                    <a:gd name="T5" fmla="*/ 1 h 2"/>
                    <a:gd name="T6" fmla="*/ 0 w 1"/>
                    <a:gd name="T7" fmla="*/ 2 h 2"/>
                    <a:gd name="T8" fmla="*/ 1 w 1"/>
                    <a:gd name="T9" fmla="*/ 2 h 2"/>
                    <a:gd name="T10" fmla="*/ 1 w 1"/>
                    <a:gd name="T11" fmla="*/ 1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2"/>
                    <a:gd name="T20" fmla="*/ 1 w 1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2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80" name="Freeform 174"/>
                <p:cNvSpPr>
                  <a:spLocks/>
                </p:cNvSpPr>
                <p:nvPr/>
              </p:nvSpPr>
              <p:spPr bwMode="auto">
                <a:xfrm>
                  <a:off x="2979" y="1466"/>
                  <a:ext cx="254" cy="28"/>
                </a:xfrm>
                <a:custGeom>
                  <a:avLst/>
                  <a:gdLst>
                    <a:gd name="T0" fmla="*/ 238 w 254"/>
                    <a:gd name="T1" fmla="*/ 36 h 57"/>
                    <a:gd name="T2" fmla="*/ 232 w 254"/>
                    <a:gd name="T3" fmla="*/ 38 h 57"/>
                    <a:gd name="T4" fmla="*/ 220 w 254"/>
                    <a:gd name="T5" fmla="*/ 40 h 57"/>
                    <a:gd name="T6" fmla="*/ 203 w 254"/>
                    <a:gd name="T7" fmla="*/ 42 h 57"/>
                    <a:gd name="T8" fmla="*/ 183 w 254"/>
                    <a:gd name="T9" fmla="*/ 45 h 57"/>
                    <a:gd name="T10" fmla="*/ 161 w 254"/>
                    <a:gd name="T11" fmla="*/ 48 h 57"/>
                    <a:gd name="T12" fmla="*/ 136 w 254"/>
                    <a:gd name="T13" fmla="*/ 50 h 57"/>
                    <a:gd name="T14" fmla="*/ 112 w 254"/>
                    <a:gd name="T15" fmla="*/ 54 h 57"/>
                    <a:gd name="T16" fmla="*/ 87 w 254"/>
                    <a:gd name="T17" fmla="*/ 56 h 57"/>
                    <a:gd name="T18" fmla="*/ 63 w 254"/>
                    <a:gd name="T19" fmla="*/ 57 h 57"/>
                    <a:gd name="T20" fmla="*/ 40 w 254"/>
                    <a:gd name="T21" fmla="*/ 57 h 57"/>
                    <a:gd name="T22" fmla="*/ 37 w 254"/>
                    <a:gd name="T23" fmla="*/ 57 h 57"/>
                    <a:gd name="T24" fmla="*/ 33 w 254"/>
                    <a:gd name="T25" fmla="*/ 56 h 57"/>
                    <a:gd name="T26" fmla="*/ 27 w 254"/>
                    <a:gd name="T27" fmla="*/ 55 h 57"/>
                    <a:gd name="T28" fmla="*/ 21 w 254"/>
                    <a:gd name="T29" fmla="*/ 54 h 57"/>
                    <a:gd name="T30" fmla="*/ 15 w 254"/>
                    <a:gd name="T31" fmla="*/ 50 h 57"/>
                    <a:gd name="T32" fmla="*/ 9 w 254"/>
                    <a:gd name="T33" fmla="*/ 47 h 57"/>
                    <a:gd name="T34" fmla="*/ 4 w 254"/>
                    <a:gd name="T35" fmla="*/ 44 h 57"/>
                    <a:gd name="T36" fmla="*/ 1 w 254"/>
                    <a:gd name="T37" fmla="*/ 39 h 57"/>
                    <a:gd name="T38" fmla="*/ 0 w 254"/>
                    <a:gd name="T39" fmla="*/ 32 h 57"/>
                    <a:gd name="T40" fmla="*/ 1 w 254"/>
                    <a:gd name="T41" fmla="*/ 25 h 57"/>
                    <a:gd name="T42" fmla="*/ 1 w 254"/>
                    <a:gd name="T43" fmla="*/ 21 h 57"/>
                    <a:gd name="T44" fmla="*/ 2 w 254"/>
                    <a:gd name="T45" fmla="*/ 18 h 57"/>
                    <a:gd name="T46" fmla="*/ 5 w 254"/>
                    <a:gd name="T47" fmla="*/ 15 h 57"/>
                    <a:gd name="T48" fmla="*/ 7 w 254"/>
                    <a:gd name="T49" fmla="*/ 12 h 57"/>
                    <a:gd name="T50" fmla="*/ 12 w 254"/>
                    <a:gd name="T51" fmla="*/ 9 h 57"/>
                    <a:gd name="T52" fmla="*/ 17 w 254"/>
                    <a:gd name="T53" fmla="*/ 5 h 57"/>
                    <a:gd name="T54" fmla="*/ 25 w 254"/>
                    <a:gd name="T55" fmla="*/ 3 h 57"/>
                    <a:gd name="T56" fmla="*/ 33 w 254"/>
                    <a:gd name="T57" fmla="*/ 1 h 57"/>
                    <a:gd name="T58" fmla="*/ 44 w 254"/>
                    <a:gd name="T59" fmla="*/ 0 h 57"/>
                    <a:gd name="T60" fmla="*/ 59 w 254"/>
                    <a:gd name="T61" fmla="*/ 0 h 57"/>
                    <a:gd name="T62" fmla="*/ 77 w 254"/>
                    <a:gd name="T63" fmla="*/ 1 h 57"/>
                    <a:gd name="T64" fmla="*/ 98 w 254"/>
                    <a:gd name="T65" fmla="*/ 2 h 57"/>
                    <a:gd name="T66" fmla="*/ 120 w 254"/>
                    <a:gd name="T67" fmla="*/ 3 h 57"/>
                    <a:gd name="T68" fmla="*/ 144 w 254"/>
                    <a:gd name="T69" fmla="*/ 5 h 57"/>
                    <a:gd name="T70" fmla="*/ 167 w 254"/>
                    <a:gd name="T71" fmla="*/ 8 h 57"/>
                    <a:gd name="T72" fmla="*/ 188 w 254"/>
                    <a:gd name="T73" fmla="*/ 10 h 57"/>
                    <a:gd name="T74" fmla="*/ 207 w 254"/>
                    <a:gd name="T75" fmla="*/ 12 h 57"/>
                    <a:gd name="T76" fmla="*/ 222 w 254"/>
                    <a:gd name="T77" fmla="*/ 13 h 57"/>
                    <a:gd name="T78" fmla="*/ 233 w 254"/>
                    <a:gd name="T79" fmla="*/ 15 h 57"/>
                    <a:gd name="T80" fmla="*/ 238 w 254"/>
                    <a:gd name="T81" fmla="*/ 16 h 57"/>
                    <a:gd name="T82" fmla="*/ 242 w 254"/>
                    <a:gd name="T83" fmla="*/ 17 h 57"/>
                    <a:gd name="T84" fmla="*/ 246 w 254"/>
                    <a:gd name="T85" fmla="*/ 18 h 57"/>
                    <a:gd name="T86" fmla="*/ 249 w 254"/>
                    <a:gd name="T87" fmla="*/ 20 h 57"/>
                    <a:gd name="T88" fmla="*/ 253 w 254"/>
                    <a:gd name="T89" fmla="*/ 23 h 57"/>
                    <a:gd name="T90" fmla="*/ 254 w 254"/>
                    <a:gd name="T91" fmla="*/ 26 h 57"/>
                    <a:gd name="T92" fmla="*/ 254 w 254"/>
                    <a:gd name="T93" fmla="*/ 29 h 57"/>
                    <a:gd name="T94" fmla="*/ 252 w 254"/>
                    <a:gd name="T95" fmla="*/ 31 h 57"/>
                    <a:gd name="T96" fmla="*/ 248 w 254"/>
                    <a:gd name="T97" fmla="*/ 33 h 57"/>
                    <a:gd name="T98" fmla="*/ 243 w 254"/>
                    <a:gd name="T99" fmla="*/ 35 h 5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54"/>
                    <a:gd name="T151" fmla="*/ 0 h 57"/>
                    <a:gd name="T152" fmla="*/ 254 w 254"/>
                    <a:gd name="T153" fmla="*/ 57 h 5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54" h="57">
                      <a:moveTo>
                        <a:pt x="241" y="36"/>
                      </a:moveTo>
                      <a:lnTo>
                        <a:pt x="239" y="36"/>
                      </a:lnTo>
                      <a:lnTo>
                        <a:pt x="238" y="36"/>
                      </a:lnTo>
                      <a:lnTo>
                        <a:pt x="237" y="36"/>
                      </a:lnTo>
                      <a:lnTo>
                        <a:pt x="234" y="38"/>
                      </a:lnTo>
                      <a:lnTo>
                        <a:pt x="232" y="38"/>
                      </a:lnTo>
                      <a:lnTo>
                        <a:pt x="228" y="39"/>
                      </a:lnTo>
                      <a:lnTo>
                        <a:pt x="225" y="39"/>
                      </a:lnTo>
                      <a:lnTo>
                        <a:pt x="220" y="40"/>
                      </a:lnTo>
                      <a:lnTo>
                        <a:pt x="215" y="41"/>
                      </a:lnTo>
                      <a:lnTo>
                        <a:pt x="209" y="41"/>
                      </a:lnTo>
                      <a:lnTo>
                        <a:pt x="203" y="42"/>
                      </a:lnTo>
                      <a:lnTo>
                        <a:pt x="196" y="43"/>
                      </a:lnTo>
                      <a:lnTo>
                        <a:pt x="190" y="44"/>
                      </a:lnTo>
                      <a:lnTo>
                        <a:pt x="183" y="45"/>
                      </a:lnTo>
                      <a:lnTo>
                        <a:pt x="176" y="46"/>
                      </a:lnTo>
                      <a:lnTo>
                        <a:pt x="168" y="47"/>
                      </a:lnTo>
                      <a:lnTo>
                        <a:pt x="161" y="48"/>
                      </a:lnTo>
                      <a:lnTo>
                        <a:pt x="153" y="49"/>
                      </a:lnTo>
                      <a:lnTo>
                        <a:pt x="145" y="49"/>
                      </a:lnTo>
                      <a:lnTo>
                        <a:pt x="136" y="50"/>
                      </a:lnTo>
                      <a:lnTo>
                        <a:pt x="129" y="51"/>
                      </a:lnTo>
                      <a:lnTo>
                        <a:pt x="120" y="53"/>
                      </a:lnTo>
                      <a:lnTo>
                        <a:pt x="112" y="54"/>
                      </a:lnTo>
                      <a:lnTo>
                        <a:pt x="103" y="54"/>
                      </a:lnTo>
                      <a:lnTo>
                        <a:pt x="95" y="55"/>
                      </a:lnTo>
                      <a:lnTo>
                        <a:pt x="87" y="56"/>
                      </a:lnTo>
                      <a:lnTo>
                        <a:pt x="79" y="56"/>
                      </a:lnTo>
                      <a:lnTo>
                        <a:pt x="70" y="56"/>
                      </a:lnTo>
                      <a:lnTo>
                        <a:pt x="63" y="57"/>
                      </a:lnTo>
                      <a:lnTo>
                        <a:pt x="55" y="57"/>
                      </a:lnTo>
                      <a:lnTo>
                        <a:pt x="48" y="57"/>
                      </a:lnTo>
                      <a:lnTo>
                        <a:pt x="40" y="57"/>
                      </a:lnTo>
                      <a:lnTo>
                        <a:pt x="39" y="57"/>
                      </a:lnTo>
                      <a:lnTo>
                        <a:pt x="38" y="57"/>
                      </a:lnTo>
                      <a:lnTo>
                        <a:pt x="37" y="57"/>
                      </a:lnTo>
                      <a:lnTo>
                        <a:pt x="36" y="57"/>
                      </a:lnTo>
                      <a:lnTo>
                        <a:pt x="34" y="56"/>
                      </a:lnTo>
                      <a:lnTo>
                        <a:pt x="33" y="56"/>
                      </a:lnTo>
                      <a:lnTo>
                        <a:pt x="31" y="56"/>
                      </a:lnTo>
                      <a:lnTo>
                        <a:pt x="29" y="55"/>
                      </a:lnTo>
                      <a:lnTo>
                        <a:pt x="27" y="55"/>
                      </a:lnTo>
                      <a:lnTo>
                        <a:pt x="25" y="55"/>
                      </a:lnTo>
                      <a:lnTo>
                        <a:pt x="23" y="54"/>
                      </a:lnTo>
                      <a:lnTo>
                        <a:pt x="21" y="54"/>
                      </a:lnTo>
                      <a:lnTo>
                        <a:pt x="18" y="53"/>
                      </a:lnTo>
                      <a:lnTo>
                        <a:pt x="17" y="51"/>
                      </a:lnTo>
                      <a:lnTo>
                        <a:pt x="15" y="50"/>
                      </a:lnTo>
                      <a:lnTo>
                        <a:pt x="12" y="50"/>
                      </a:lnTo>
                      <a:lnTo>
                        <a:pt x="11" y="49"/>
                      </a:lnTo>
                      <a:lnTo>
                        <a:pt x="9" y="47"/>
                      </a:lnTo>
                      <a:lnTo>
                        <a:pt x="7" y="46"/>
                      </a:lnTo>
                      <a:lnTo>
                        <a:pt x="5" y="45"/>
                      </a:lnTo>
                      <a:lnTo>
                        <a:pt x="4" y="44"/>
                      </a:lnTo>
                      <a:lnTo>
                        <a:pt x="2" y="42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1" y="23"/>
                      </a:lnTo>
                      <a:lnTo>
                        <a:pt x="1" y="21"/>
                      </a:lnTo>
                      <a:lnTo>
                        <a:pt x="2" y="20"/>
                      </a:lnTo>
                      <a:lnTo>
                        <a:pt x="2" y="19"/>
                      </a:lnTo>
                      <a:lnTo>
                        <a:pt x="2" y="18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5" y="15"/>
                      </a:lnTo>
                      <a:lnTo>
                        <a:pt x="6" y="14"/>
                      </a:lnTo>
                      <a:lnTo>
                        <a:pt x="6" y="13"/>
                      </a:lnTo>
                      <a:lnTo>
                        <a:pt x="7" y="12"/>
                      </a:lnTo>
                      <a:lnTo>
                        <a:pt x="9" y="11"/>
                      </a:lnTo>
                      <a:lnTo>
                        <a:pt x="10" y="10"/>
                      </a:lnTo>
                      <a:lnTo>
                        <a:pt x="12" y="9"/>
                      </a:lnTo>
                      <a:lnTo>
                        <a:pt x="13" y="8"/>
                      </a:lnTo>
                      <a:lnTo>
                        <a:pt x="15" y="6"/>
                      </a:lnTo>
                      <a:lnTo>
                        <a:pt x="17" y="5"/>
                      </a:lnTo>
                      <a:lnTo>
                        <a:pt x="20" y="4"/>
                      </a:lnTo>
                      <a:lnTo>
                        <a:pt x="22" y="4"/>
                      </a:lnTo>
                      <a:lnTo>
                        <a:pt x="25" y="3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3" y="1"/>
                      </a:lnTo>
                      <a:lnTo>
                        <a:pt x="37" y="1"/>
                      </a:lnTo>
                      <a:lnTo>
                        <a:pt x="40" y="0"/>
                      </a:lnTo>
                      <a:lnTo>
                        <a:pt x="44" y="0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59" y="0"/>
                      </a:lnTo>
                      <a:lnTo>
                        <a:pt x="64" y="0"/>
                      </a:lnTo>
                      <a:lnTo>
                        <a:pt x="70" y="0"/>
                      </a:lnTo>
                      <a:lnTo>
                        <a:pt x="77" y="1"/>
                      </a:lnTo>
                      <a:lnTo>
                        <a:pt x="83" y="1"/>
                      </a:lnTo>
                      <a:lnTo>
                        <a:pt x="91" y="1"/>
                      </a:lnTo>
                      <a:lnTo>
                        <a:pt x="98" y="2"/>
                      </a:lnTo>
                      <a:lnTo>
                        <a:pt x="106" y="2"/>
                      </a:lnTo>
                      <a:lnTo>
                        <a:pt x="113" y="3"/>
                      </a:lnTo>
                      <a:lnTo>
                        <a:pt x="120" y="3"/>
                      </a:lnTo>
                      <a:lnTo>
                        <a:pt x="129" y="4"/>
                      </a:lnTo>
                      <a:lnTo>
                        <a:pt x="136" y="4"/>
                      </a:lnTo>
                      <a:lnTo>
                        <a:pt x="144" y="5"/>
                      </a:lnTo>
                      <a:lnTo>
                        <a:pt x="152" y="5"/>
                      </a:lnTo>
                      <a:lnTo>
                        <a:pt x="160" y="6"/>
                      </a:lnTo>
                      <a:lnTo>
                        <a:pt x="167" y="8"/>
                      </a:lnTo>
                      <a:lnTo>
                        <a:pt x="174" y="8"/>
                      </a:lnTo>
                      <a:lnTo>
                        <a:pt x="182" y="9"/>
                      </a:lnTo>
                      <a:lnTo>
                        <a:pt x="188" y="10"/>
                      </a:lnTo>
                      <a:lnTo>
                        <a:pt x="195" y="10"/>
                      </a:lnTo>
                      <a:lnTo>
                        <a:pt x="201" y="11"/>
                      </a:lnTo>
                      <a:lnTo>
                        <a:pt x="207" y="12"/>
                      </a:lnTo>
                      <a:lnTo>
                        <a:pt x="212" y="12"/>
                      </a:lnTo>
                      <a:lnTo>
                        <a:pt x="217" y="13"/>
                      </a:lnTo>
                      <a:lnTo>
                        <a:pt x="222" y="13"/>
                      </a:lnTo>
                      <a:lnTo>
                        <a:pt x="226" y="14"/>
                      </a:lnTo>
                      <a:lnTo>
                        <a:pt x="230" y="14"/>
                      </a:lnTo>
                      <a:lnTo>
                        <a:pt x="233" y="15"/>
                      </a:lnTo>
                      <a:lnTo>
                        <a:pt x="234" y="15"/>
                      </a:lnTo>
                      <a:lnTo>
                        <a:pt x="237" y="15"/>
                      </a:lnTo>
                      <a:lnTo>
                        <a:pt x="238" y="16"/>
                      </a:lnTo>
                      <a:lnTo>
                        <a:pt x="239" y="16"/>
                      </a:lnTo>
                      <a:lnTo>
                        <a:pt x="241" y="17"/>
                      </a:lnTo>
                      <a:lnTo>
                        <a:pt x="242" y="17"/>
                      </a:lnTo>
                      <a:lnTo>
                        <a:pt x="243" y="17"/>
                      </a:lnTo>
                      <a:lnTo>
                        <a:pt x="244" y="18"/>
                      </a:lnTo>
                      <a:lnTo>
                        <a:pt x="246" y="18"/>
                      </a:lnTo>
                      <a:lnTo>
                        <a:pt x="247" y="19"/>
                      </a:lnTo>
                      <a:lnTo>
                        <a:pt x="248" y="19"/>
                      </a:lnTo>
                      <a:lnTo>
                        <a:pt x="249" y="20"/>
                      </a:lnTo>
                      <a:lnTo>
                        <a:pt x="250" y="21"/>
                      </a:lnTo>
                      <a:lnTo>
                        <a:pt x="252" y="23"/>
                      </a:lnTo>
                      <a:lnTo>
                        <a:pt x="253" y="23"/>
                      </a:lnTo>
                      <a:lnTo>
                        <a:pt x="253" y="24"/>
                      </a:lnTo>
                      <a:lnTo>
                        <a:pt x="254" y="25"/>
                      </a:lnTo>
                      <a:lnTo>
                        <a:pt x="254" y="26"/>
                      </a:lnTo>
                      <a:lnTo>
                        <a:pt x="254" y="27"/>
                      </a:lnTo>
                      <a:lnTo>
                        <a:pt x="254" y="28"/>
                      </a:lnTo>
                      <a:lnTo>
                        <a:pt x="254" y="29"/>
                      </a:lnTo>
                      <a:lnTo>
                        <a:pt x="254" y="30"/>
                      </a:lnTo>
                      <a:lnTo>
                        <a:pt x="253" y="30"/>
                      </a:lnTo>
                      <a:lnTo>
                        <a:pt x="252" y="31"/>
                      </a:lnTo>
                      <a:lnTo>
                        <a:pt x="250" y="32"/>
                      </a:lnTo>
                      <a:lnTo>
                        <a:pt x="249" y="32"/>
                      </a:lnTo>
                      <a:lnTo>
                        <a:pt x="248" y="33"/>
                      </a:lnTo>
                      <a:lnTo>
                        <a:pt x="247" y="34"/>
                      </a:lnTo>
                      <a:lnTo>
                        <a:pt x="244" y="34"/>
                      </a:lnTo>
                      <a:lnTo>
                        <a:pt x="243" y="35"/>
                      </a:lnTo>
                      <a:lnTo>
                        <a:pt x="241" y="36"/>
                      </a:lnTo>
                      <a:close/>
                    </a:path>
                  </a:pathLst>
                </a:custGeom>
                <a:solidFill>
                  <a:srgbClr val="004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81" name="Freeform 175"/>
                <p:cNvSpPr>
                  <a:spLocks/>
                </p:cNvSpPr>
                <p:nvPr/>
              </p:nvSpPr>
              <p:spPr bwMode="auto">
                <a:xfrm>
                  <a:off x="2981" y="1466"/>
                  <a:ext cx="242" cy="25"/>
                </a:xfrm>
                <a:custGeom>
                  <a:avLst/>
                  <a:gdLst>
                    <a:gd name="T0" fmla="*/ 53 w 242"/>
                    <a:gd name="T1" fmla="*/ 51 h 51"/>
                    <a:gd name="T2" fmla="*/ 75 w 242"/>
                    <a:gd name="T3" fmla="*/ 50 h 51"/>
                    <a:gd name="T4" fmla="*/ 100 w 242"/>
                    <a:gd name="T5" fmla="*/ 49 h 51"/>
                    <a:gd name="T6" fmla="*/ 123 w 242"/>
                    <a:gd name="T7" fmla="*/ 47 h 51"/>
                    <a:gd name="T8" fmla="*/ 147 w 242"/>
                    <a:gd name="T9" fmla="*/ 44 h 51"/>
                    <a:gd name="T10" fmla="*/ 169 w 242"/>
                    <a:gd name="T11" fmla="*/ 42 h 51"/>
                    <a:gd name="T12" fmla="*/ 188 w 242"/>
                    <a:gd name="T13" fmla="*/ 39 h 51"/>
                    <a:gd name="T14" fmla="*/ 205 w 242"/>
                    <a:gd name="T15" fmla="*/ 36 h 51"/>
                    <a:gd name="T16" fmla="*/ 218 w 242"/>
                    <a:gd name="T17" fmla="*/ 34 h 51"/>
                    <a:gd name="T18" fmla="*/ 226 w 242"/>
                    <a:gd name="T19" fmla="*/ 33 h 51"/>
                    <a:gd name="T20" fmla="*/ 231 w 242"/>
                    <a:gd name="T21" fmla="*/ 32 h 51"/>
                    <a:gd name="T22" fmla="*/ 237 w 242"/>
                    <a:gd name="T23" fmla="*/ 30 h 51"/>
                    <a:gd name="T24" fmla="*/ 241 w 242"/>
                    <a:gd name="T25" fmla="*/ 28 h 51"/>
                    <a:gd name="T26" fmla="*/ 242 w 242"/>
                    <a:gd name="T27" fmla="*/ 25 h 51"/>
                    <a:gd name="T28" fmla="*/ 241 w 242"/>
                    <a:gd name="T29" fmla="*/ 21 h 51"/>
                    <a:gd name="T30" fmla="*/ 239 w 242"/>
                    <a:gd name="T31" fmla="*/ 19 h 51"/>
                    <a:gd name="T32" fmla="*/ 236 w 242"/>
                    <a:gd name="T33" fmla="*/ 17 h 51"/>
                    <a:gd name="T34" fmla="*/ 232 w 242"/>
                    <a:gd name="T35" fmla="*/ 16 h 51"/>
                    <a:gd name="T36" fmla="*/ 229 w 242"/>
                    <a:gd name="T37" fmla="*/ 15 h 51"/>
                    <a:gd name="T38" fmla="*/ 225 w 242"/>
                    <a:gd name="T39" fmla="*/ 14 h 51"/>
                    <a:gd name="T40" fmla="*/ 217 w 242"/>
                    <a:gd name="T41" fmla="*/ 13 h 51"/>
                    <a:gd name="T42" fmla="*/ 203 w 242"/>
                    <a:gd name="T43" fmla="*/ 11 h 51"/>
                    <a:gd name="T44" fmla="*/ 186 w 242"/>
                    <a:gd name="T45" fmla="*/ 10 h 51"/>
                    <a:gd name="T46" fmla="*/ 166 w 242"/>
                    <a:gd name="T47" fmla="*/ 8 h 51"/>
                    <a:gd name="T48" fmla="*/ 145 w 242"/>
                    <a:gd name="T49" fmla="*/ 5 h 51"/>
                    <a:gd name="T50" fmla="*/ 123 w 242"/>
                    <a:gd name="T51" fmla="*/ 3 h 51"/>
                    <a:gd name="T52" fmla="*/ 101 w 242"/>
                    <a:gd name="T53" fmla="*/ 2 h 51"/>
                    <a:gd name="T54" fmla="*/ 80 w 242"/>
                    <a:gd name="T55" fmla="*/ 1 h 51"/>
                    <a:gd name="T56" fmla="*/ 63 w 242"/>
                    <a:gd name="T57" fmla="*/ 0 h 51"/>
                    <a:gd name="T58" fmla="*/ 47 w 242"/>
                    <a:gd name="T59" fmla="*/ 0 h 51"/>
                    <a:gd name="T60" fmla="*/ 36 w 242"/>
                    <a:gd name="T61" fmla="*/ 1 h 51"/>
                    <a:gd name="T62" fmla="*/ 27 w 242"/>
                    <a:gd name="T63" fmla="*/ 2 h 51"/>
                    <a:gd name="T64" fmla="*/ 20 w 242"/>
                    <a:gd name="T65" fmla="*/ 4 h 51"/>
                    <a:gd name="T66" fmla="*/ 14 w 242"/>
                    <a:gd name="T67" fmla="*/ 8 h 51"/>
                    <a:gd name="T68" fmla="*/ 9 w 242"/>
                    <a:gd name="T69" fmla="*/ 10 h 51"/>
                    <a:gd name="T70" fmla="*/ 7 w 242"/>
                    <a:gd name="T71" fmla="*/ 13 h 51"/>
                    <a:gd name="T72" fmla="*/ 4 w 242"/>
                    <a:gd name="T73" fmla="*/ 16 h 51"/>
                    <a:gd name="T74" fmla="*/ 3 w 242"/>
                    <a:gd name="T75" fmla="*/ 18 h 51"/>
                    <a:gd name="T76" fmla="*/ 3 w 242"/>
                    <a:gd name="T77" fmla="*/ 21 h 51"/>
                    <a:gd name="T78" fmla="*/ 2 w 242"/>
                    <a:gd name="T79" fmla="*/ 28 h 51"/>
                    <a:gd name="T80" fmla="*/ 2 w 242"/>
                    <a:gd name="T81" fmla="*/ 33 h 51"/>
                    <a:gd name="T82" fmla="*/ 4 w 242"/>
                    <a:gd name="T83" fmla="*/ 39 h 51"/>
                    <a:gd name="T84" fmla="*/ 8 w 242"/>
                    <a:gd name="T85" fmla="*/ 42 h 51"/>
                    <a:gd name="T86" fmla="*/ 13 w 242"/>
                    <a:gd name="T87" fmla="*/ 45 h 51"/>
                    <a:gd name="T88" fmla="*/ 19 w 242"/>
                    <a:gd name="T89" fmla="*/ 47 h 51"/>
                    <a:gd name="T90" fmla="*/ 25 w 242"/>
                    <a:gd name="T91" fmla="*/ 49 h 51"/>
                    <a:gd name="T92" fmla="*/ 31 w 242"/>
                    <a:gd name="T93" fmla="*/ 50 h 51"/>
                    <a:gd name="T94" fmla="*/ 35 w 242"/>
                    <a:gd name="T95" fmla="*/ 51 h 51"/>
                    <a:gd name="T96" fmla="*/ 38 w 242"/>
                    <a:gd name="T97" fmla="*/ 51 h 5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42"/>
                    <a:gd name="T148" fmla="*/ 0 h 51"/>
                    <a:gd name="T149" fmla="*/ 242 w 242"/>
                    <a:gd name="T150" fmla="*/ 51 h 5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42" h="51">
                      <a:moveTo>
                        <a:pt x="40" y="51"/>
                      </a:moveTo>
                      <a:lnTo>
                        <a:pt x="46" y="51"/>
                      </a:lnTo>
                      <a:lnTo>
                        <a:pt x="53" y="51"/>
                      </a:lnTo>
                      <a:lnTo>
                        <a:pt x="61" y="51"/>
                      </a:lnTo>
                      <a:lnTo>
                        <a:pt x="68" y="51"/>
                      </a:lnTo>
                      <a:lnTo>
                        <a:pt x="75" y="50"/>
                      </a:lnTo>
                      <a:lnTo>
                        <a:pt x="84" y="50"/>
                      </a:lnTo>
                      <a:lnTo>
                        <a:pt x="91" y="49"/>
                      </a:lnTo>
                      <a:lnTo>
                        <a:pt x="100" y="49"/>
                      </a:lnTo>
                      <a:lnTo>
                        <a:pt x="107" y="48"/>
                      </a:lnTo>
                      <a:lnTo>
                        <a:pt x="116" y="48"/>
                      </a:lnTo>
                      <a:lnTo>
                        <a:pt x="123" y="47"/>
                      </a:lnTo>
                      <a:lnTo>
                        <a:pt x="131" y="46"/>
                      </a:lnTo>
                      <a:lnTo>
                        <a:pt x="139" y="45"/>
                      </a:lnTo>
                      <a:lnTo>
                        <a:pt x="147" y="44"/>
                      </a:lnTo>
                      <a:lnTo>
                        <a:pt x="154" y="44"/>
                      </a:lnTo>
                      <a:lnTo>
                        <a:pt x="161" y="43"/>
                      </a:lnTo>
                      <a:lnTo>
                        <a:pt x="169" y="42"/>
                      </a:lnTo>
                      <a:lnTo>
                        <a:pt x="175" y="41"/>
                      </a:lnTo>
                      <a:lnTo>
                        <a:pt x="182" y="40"/>
                      </a:lnTo>
                      <a:lnTo>
                        <a:pt x="188" y="39"/>
                      </a:lnTo>
                      <a:lnTo>
                        <a:pt x="194" y="39"/>
                      </a:lnTo>
                      <a:lnTo>
                        <a:pt x="199" y="38"/>
                      </a:lnTo>
                      <a:lnTo>
                        <a:pt x="205" y="36"/>
                      </a:lnTo>
                      <a:lnTo>
                        <a:pt x="209" y="36"/>
                      </a:lnTo>
                      <a:lnTo>
                        <a:pt x="214" y="35"/>
                      </a:lnTo>
                      <a:lnTo>
                        <a:pt x="218" y="34"/>
                      </a:lnTo>
                      <a:lnTo>
                        <a:pt x="221" y="34"/>
                      </a:lnTo>
                      <a:lnTo>
                        <a:pt x="224" y="33"/>
                      </a:lnTo>
                      <a:lnTo>
                        <a:pt x="226" y="33"/>
                      </a:lnTo>
                      <a:lnTo>
                        <a:pt x="228" y="33"/>
                      </a:lnTo>
                      <a:lnTo>
                        <a:pt x="229" y="33"/>
                      </a:lnTo>
                      <a:lnTo>
                        <a:pt x="231" y="32"/>
                      </a:lnTo>
                      <a:lnTo>
                        <a:pt x="234" y="32"/>
                      </a:lnTo>
                      <a:lnTo>
                        <a:pt x="235" y="31"/>
                      </a:lnTo>
                      <a:lnTo>
                        <a:pt x="237" y="30"/>
                      </a:lnTo>
                      <a:lnTo>
                        <a:pt x="239" y="30"/>
                      </a:lnTo>
                      <a:lnTo>
                        <a:pt x="240" y="29"/>
                      </a:lnTo>
                      <a:lnTo>
                        <a:pt x="241" y="28"/>
                      </a:lnTo>
                      <a:lnTo>
                        <a:pt x="242" y="27"/>
                      </a:lnTo>
                      <a:lnTo>
                        <a:pt x="242" y="26"/>
                      </a:lnTo>
                      <a:lnTo>
                        <a:pt x="242" y="25"/>
                      </a:lnTo>
                      <a:lnTo>
                        <a:pt x="242" y="24"/>
                      </a:lnTo>
                      <a:lnTo>
                        <a:pt x="242" y="23"/>
                      </a:lnTo>
                      <a:lnTo>
                        <a:pt x="241" y="21"/>
                      </a:lnTo>
                      <a:lnTo>
                        <a:pt x="240" y="20"/>
                      </a:lnTo>
                      <a:lnTo>
                        <a:pt x="240" y="19"/>
                      </a:lnTo>
                      <a:lnTo>
                        <a:pt x="239" y="19"/>
                      </a:lnTo>
                      <a:lnTo>
                        <a:pt x="237" y="18"/>
                      </a:lnTo>
                      <a:lnTo>
                        <a:pt x="236" y="18"/>
                      </a:lnTo>
                      <a:lnTo>
                        <a:pt x="236" y="17"/>
                      </a:lnTo>
                      <a:lnTo>
                        <a:pt x="235" y="17"/>
                      </a:lnTo>
                      <a:lnTo>
                        <a:pt x="234" y="16"/>
                      </a:lnTo>
                      <a:lnTo>
                        <a:pt x="232" y="16"/>
                      </a:lnTo>
                      <a:lnTo>
                        <a:pt x="231" y="16"/>
                      </a:lnTo>
                      <a:lnTo>
                        <a:pt x="230" y="15"/>
                      </a:lnTo>
                      <a:lnTo>
                        <a:pt x="229" y="15"/>
                      </a:lnTo>
                      <a:lnTo>
                        <a:pt x="228" y="14"/>
                      </a:lnTo>
                      <a:lnTo>
                        <a:pt x="226" y="14"/>
                      </a:lnTo>
                      <a:lnTo>
                        <a:pt x="225" y="14"/>
                      </a:lnTo>
                      <a:lnTo>
                        <a:pt x="223" y="14"/>
                      </a:lnTo>
                      <a:lnTo>
                        <a:pt x="219" y="13"/>
                      </a:lnTo>
                      <a:lnTo>
                        <a:pt x="217" y="13"/>
                      </a:lnTo>
                      <a:lnTo>
                        <a:pt x="213" y="12"/>
                      </a:lnTo>
                      <a:lnTo>
                        <a:pt x="208" y="12"/>
                      </a:lnTo>
                      <a:lnTo>
                        <a:pt x="203" y="11"/>
                      </a:lnTo>
                      <a:lnTo>
                        <a:pt x="198" y="11"/>
                      </a:lnTo>
                      <a:lnTo>
                        <a:pt x="192" y="10"/>
                      </a:lnTo>
                      <a:lnTo>
                        <a:pt x="186" y="10"/>
                      </a:lnTo>
                      <a:lnTo>
                        <a:pt x="180" y="9"/>
                      </a:lnTo>
                      <a:lnTo>
                        <a:pt x="174" y="8"/>
                      </a:lnTo>
                      <a:lnTo>
                        <a:pt x="166" y="8"/>
                      </a:lnTo>
                      <a:lnTo>
                        <a:pt x="160" y="6"/>
                      </a:lnTo>
                      <a:lnTo>
                        <a:pt x="153" y="6"/>
                      </a:lnTo>
                      <a:lnTo>
                        <a:pt x="145" y="5"/>
                      </a:lnTo>
                      <a:lnTo>
                        <a:pt x="138" y="4"/>
                      </a:lnTo>
                      <a:lnTo>
                        <a:pt x="131" y="4"/>
                      </a:lnTo>
                      <a:lnTo>
                        <a:pt x="123" y="3"/>
                      </a:lnTo>
                      <a:lnTo>
                        <a:pt x="116" y="3"/>
                      </a:lnTo>
                      <a:lnTo>
                        <a:pt x="108" y="2"/>
                      </a:lnTo>
                      <a:lnTo>
                        <a:pt x="101" y="2"/>
                      </a:lnTo>
                      <a:lnTo>
                        <a:pt x="94" y="2"/>
                      </a:lnTo>
                      <a:lnTo>
                        <a:pt x="88" y="1"/>
                      </a:lnTo>
                      <a:lnTo>
                        <a:pt x="80" y="1"/>
                      </a:lnTo>
                      <a:lnTo>
                        <a:pt x="74" y="1"/>
                      </a:lnTo>
                      <a:lnTo>
                        <a:pt x="68" y="0"/>
                      </a:lnTo>
                      <a:lnTo>
                        <a:pt x="63" y="0"/>
                      </a:lnTo>
                      <a:lnTo>
                        <a:pt x="57" y="0"/>
                      </a:lnTo>
                      <a:lnTo>
                        <a:pt x="52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6" y="1"/>
                      </a:lnTo>
                      <a:lnTo>
                        <a:pt x="32" y="1"/>
                      </a:lnTo>
                      <a:lnTo>
                        <a:pt x="30" y="2"/>
                      </a:lnTo>
                      <a:lnTo>
                        <a:pt x="27" y="2"/>
                      </a:lnTo>
                      <a:lnTo>
                        <a:pt x="24" y="3"/>
                      </a:lnTo>
                      <a:lnTo>
                        <a:pt x="21" y="3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5" y="6"/>
                      </a:lnTo>
                      <a:lnTo>
                        <a:pt x="14" y="8"/>
                      </a:lnTo>
                      <a:lnTo>
                        <a:pt x="13" y="9"/>
                      </a:lnTo>
                      <a:lnTo>
                        <a:pt x="11" y="9"/>
                      </a:lnTo>
                      <a:lnTo>
                        <a:pt x="9" y="10"/>
                      </a:lnTo>
                      <a:lnTo>
                        <a:pt x="9" y="11"/>
                      </a:lnTo>
                      <a:lnTo>
                        <a:pt x="8" y="12"/>
                      </a:lnTo>
                      <a:lnTo>
                        <a:pt x="7" y="13"/>
                      </a:lnTo>
                      <a:lnTo>
                        <a:pt x="5" y="14"/>
                      </a:lnTo>
                      <a:lnTo>
                        <a:pt x="5" y="15"/>
                      </a:lnTo>
                      <a:lnTo>
                        <a:pt x="4" y="16"/>
                      </a:lnTo>
                      <a:lnTo>
                        <a:pt x="4" y="17"/>
                      </a:lnTo>
                      <a:lnTo>
                        <a:pt x="4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2" y="25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2" y="33"/>
                      </a:lnTo>
                      <a:lnTo>
                        <a:pt x="2" y="35"/>
                      </a:lnTo>
                      <a:lnTo>
                        <a:pt x="3" y="36"/>
                      </a:lnTo>
                      <a:lnTo>
                        <a:pt x="4" y="39"/>
                      </a:lnTo>
                      <a:lnTo>
                        <a:pt x="5" y="40"/>
                      </a:lnTo>
                      <a:lnTo>
                        <a:pt x="7" y="41"/>
                      </a:lnTo>
                      <a:lnTo>
                        <a:pt x="8" y="42"/>
                      </a:lnTo>
                      <a:lnTo>
                        <a:pt x="9" y="43"/>
                      </a:lnTo>
                      <a:lnTo>
                        <a:pt x="11" y="44"/>
                      </a:lnTo>
                      <a:lnTo>
                        <a:pt x="13" y="45"/>
                      </a:lnTo>
                      <a:lnTo>
                        <a:pt x="15" y="46"/>
                      </a:lnTo>
                      <a:lnTo>
                        <a:pt x="18" y="47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3" y="49"/>
                      </a:lnTo>
                      <a:lnTo>
                        <a:pt x="25" y="49"/>
                      </a:lnTo>
                      <a:lnTo>
                        <a:pt x="27" y="49"/>
                      </a:lnTo>
                      <a:lnTo>
                        <a:pt x="29" y="50"/>
                      </a:lnTo>
                      <a:lnTo>
                        <a:pt x="31" y="50"/>
                      </a:lnTo>
                      <a:lnTo>
                        <a:pt x="32" y="50"/>
                      </a:lnTo>
                      <a:lnTo>
                        <a:pt x="34" y="51"/>
                      </a:lnTo>
                      <a:lnTo>
                        <a:pt x="35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8" y="51"/>
                      </a:lnTo>
                      <a:lnTo>
                        <a:pt x="40" y="51"/>
                      </a:lnTo>
                      <a:close/>
                    </a:path>
                  </a:pathLst>
                </a:custGeom>
                <a:solidFill>
                  <a:srgbClr val="056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82" name="Freeform 176"/>
                <p:cNvSpPr>
                  <a:spLocks/>
                </p:cNvSpPr>
                <p:nvPr/>
              </p:nvSpPr>
              <p:spPr bwMode="auto">
                <a:xfrm>
                  <a:off x="2985" y="1466"/>
                  <a:ext cx="230" cy="23"/>
                </a:xfrm>
                <a:custGeom>
                  <a:avLst/>
                  <a:gdLst>
                    <a:gd name="T0" fmla="*/ 50 w 230"/>
                    <a:gd name="T1" fmla="*/ 46 h 46"/>
                    <a:gd name="T2" fmla="*/ 71 w 230"/>
                    <a:gd name="T3" fmla="*/ 46 h 46"/>
                    <a:gd name="T4" fmla="*/ 93 w 230"/>
                    <a:gd name="T5" fmla="*/ 44 h 46"/>
                    <a:gd name="T6" fmla="*/ 116 w 230"/>
                    <a:gd name="T7" fmla="*/ 42 h 46"/>
                    <a:gd name="T8" fmla="*/ 138 w 230"/>
                    <a:gd name="T9" fmla="*/ 40 h 46"/>
                    <a:gd name="T10" fmla="*/ 158 w 230"/>
                    <a:gd name="T11" fmla="*/ 38 h 46"/>
                    <a:gd name="T12" fmla="*/ 177 w 230"/>
                    <a:gd name="T13" fmla="*/ 35 h 46"/>
                    <a:gd name="T14" fmla="*/ 193 w 230"/>
                    <a:gd name="T15" fmla="*/ 33 h 46"/>
                    <a:gd name="T16" fmla="*/ 205 w 230"/>
                    <a:gd name="T17" fmla="*/ 31 h 46"/>
                    <a:gd name="T18" fmla="*/ 214 w 230"/>
                    <a:gd name="T19" fmla="*/ 30 h 46"/>
                    <a:gd name="T20" fmla="*/ 219 w 230"/>
                    <a:gd name="T21" fmla="*/ 29 h 46"/>
                    <a:gd name="T22" fmla="*/ 224 w 230"/>
                    <a:gd name="T23" fmla="*/ 28 h 46"/>
                    <a:gd name="T24" fmla="*/ 227 w 230"/>
                    <a:gd name="T25" fmla="*/ 26 h 46"/>
                    <a:gd name="T26" fmla="*/ 228 w 230"/>
                    <a:gd name="T27" fmla="*/ 24 h 46"/>
                    <a:gd name="T28" fmla="*/ 230 w 230"/>
                    <a:gd name="T29" fmla="*/ 21 h 46"/>
                    <a:gd name="T30" fmla="*/ 227 w 230"/>
                    <a:gd name="T31" fmla="*/ 19 h 46"/>
                    <a:gd name="T32" fmla="*/ 225 w 230"/>
                    <a:gd name="T33" fmla="*/ 17 h 46"/>
                    <a:gd name="T34" fmla="*/ 221 w 230"/>
                    <a:gd name="T35" fmla="*/ 15 h 46"/>
                    <a:gd name="T36" fmla="*/ 217 w 230"/>
                    <a:gd name="T37" fmla="*/ 14 h 46"/>
                    <a:gd name="T38" fmla="*/ 214 w 230"/>
                    <a:gd name="T39" fmla="*/ 13 h 46"/>
                    <a:gd name="T40" fmla="*/ 208 w 230"/>
                    <a:gd name="T41" fmla="*/ 12 h 46"/>
                    <a:gd name="T42" fmla="*/ 197 w 230"/>
                    <a:gd name="T43" fmla="*/ 11 h 46"/>
                    <a:gd name="T44" fmla="*/ 182 w 230"/>
                    <a:gd name="T45" fmla="*/ 9 h 46"/>
                    <a:gd name="T46" fmla="*/ 163 w 230"/>
                    <a:gd name="T47" fmla="*/ 8 h 46"/>
                    <a:gd name="T48" fmla="*/ 144 w 230"/>
                    <a:gd name="T49" fmla="*/ 5 h 46"/>
                    <a:gd name="T50" fmla="*/ 123 w 230"/>
                    <a:gd name="T51" fmla="*/ 4 h 46"/>
                    <a:gd name="T52" fmla="*/ 102 w 230"/>
                    <a:gd name="T53" fmla="*/ 2 h 46"/>
                    <a:gd name="T54" fmla="*/ 82 w 230"/>
                    <a:gd name="T55" fmla="*/ 1 h 46"/>
                    <a:gd name="T56" fmla="*/ 64 w 230"/>
                    <a:gd name="T57" fmla="*/ 1 h 46"/>
                    <a:gd name="T58" fmla="*/ 49 w 230"/>
                    <a:gd name="T59" fmla="*/ 0 h 46"/>
                    <a:gd name="T60" fmla="*/ 37 w 230"/>
                    <a:gd name="T61" fmla="*/ 1 h 46"/>
                    <a:gd name="T62" fmla="*/ 27 w 230"/>
                    <a:gd name="T63" fmla="*/ 2 h 46"/>
                    <a:gd name="T64" fmla="*/ 20 w 230"/>
                    <a:gd name="T65" fmla="*/ 3 h 46"/>
                    <a:gd name="T66" fmla="*/ 14 w 230"/>
                    <a:gd name="T67" fmla="*/ 5 h 46"/>
                    <a:gd name="T68" fmla="*/ 10 w 230"/>
                    <a:gd name="T69" fmla="*/ 9 h 46"/>
                    <a:gd name="T70" fmla="*/ 6 w 230"/>
                    <a:gd name="T71" fmla="*/ 11 h 46"/>
                    <a:gd name="T72" fmla="*/ 4 w 230"/>
                    <a:gd name="T73" fmla="*/ 14 h 46"/>
                    <a:gd name="T74" fmla="*/ 3 w 230"/>
                    <a:gd name="T75" fmla="*/ 16 h 46"/>
                    <a:gd name="T76" fmla="*/ 1 w 230"/>
                    <a:gd name="T77" fmla="*/ 19 h 46"/>
                    <a:gd name="T78" fmla="*/ 0 w 230"/>
                    <a:gd name="T79" fmla="*/ 25 h 46"/>
                    <a:gd name="T80" fmla="*/ 0 w 230"/>
                    <a:gd name="T81" fmla="*/ 30 h 46"/>
                    <a:gd name="T82" fmla="*/ 3 w 230"/>
                    <a:gd name="T83" fmla="*/ 34 h 46"/>
                    <a:gd name="T84" fmla="*/ 6 w 230"/>
                    <a:gd name="T85" fmla="*/ 39 h 46"/>
                    <a:gd name="T86" fmla="*/ 12 w 230"/>
                    <a:gd name="T87" fmla="*/ 41 h 46"/>
                    <a:gd name="T88" fmla="*/ 17 w 230"/>
                    <a:gd name="T89" fmla="*/ 43 h 46"/>
                    <a:gd name="T90" fmla="*/ 23 w 230"/>
                    <a:gd name="T91" fmla="*/ 45 h 46"/>
                    <a:gd name="T92" fmla="*/ 28 w 230"/>
                    <a:gd name="T93" fmla="*/ 45 h 46"/>
                    <a:gd name="T94" fmla="*/ 33 w 230"/>
                    <a:gd name="T95" fmla="*/ 46 h 46"/>
                    <a:gd name="T96" fmla="*/ 37 w 230"/>
                    <a:gd name="T97" fmla="*/ 46 h 4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0"/>
                    <a:gd name="T148" fmla="*/ 0 h 46"/>
                    <a:gd name="T149" fmla="*/ 230 w 230"/>
                    <a:gd name="T150" fmla="*/ 46 h 4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0" h="46">
                      <a:moveTo>
                        <a:pt x="37" y="46"/>
                      </a:moveTo>
                      <a:lnTo>
                        <a:pt x="43" y="46"/>
                      </a:lnTo>
                      <a:lnTo>
                        <a:pt x="50" y="46"/>
                      </a:lnTo>
                      <a:lnTo>
                        <a:pt x="57" y="46"/>
                      </a:lnTo>
                      <a:lnTo>
                        <a:pt x="64" y="46"/>
                      </a:lnTo>
                      <a:lnTo>
                        <a:pt x="71" y="46"/>
                      </a:lnTo>
                      <a:lnTo>
                        <a:pt x="79" y="45"/>
                      </a:lnTo>
                      <a:lnTo>
                        <a:pt x="86" y="45"/>
                      </a:lnTo>
                      <a:lnTo>
                        <a:pt x="93" y="44"/>
                      </a:lnTo>
                      <a:lnTo>
                        <a:pt x="101" y="44"/>
                      </a:lnTo>
                      <a:lnTo>
                        <a:pt x="108" y="43"/>
                      </a:lnTo>
                      <a:lnTo>
                        <a:pt x="116" y="42"/>
                      </a:lnTo>
                      <a:lnTo>
                        <a:pt x="123" y="42"/>
                      </a:lnTo>
                      <a:lnTo>
                        <a:pt x="130" y="41"/>
                      </a:lnTo>
                      <a:lnTo>
                        <a:pt x="138" y="40"/>
                      </a:lnTo>
                      <a:lnTo>
                        <a:pt x="145" y="40"/>
                      </a:lnTo>
                      <a:lnTo>
                        <a:pt x="152" y="39"/>
                      </a:lnTo>
                      <a:lnTo>
                        <a:pt x="158" y="38"/>
                      </a:lnTo>
                      <a:lnTo>
                        <a:pt x="166" y="36"/>
                      </a:lnTo>
                      <a:lnTo>
                        <a:pt x="172" y="36"/>
                      </a:lnTo>
                      <a:lnTo>
                        <a:pt x="177" y="35"/>
                      </a:lnTo>
                      <a:lnTo>
                        <a:pt x="183" y="34"/>
                      </a:lnTo>
                      <a:lnTo>
                        <a:pt x="188" y="34"/>
                      </a:lnTo>
                      <a:lnTo>
                        <a:pt x="193" y="33"/>
                      </a:lnTo>
                      <a:lnTo>
                        <a:pt x="198" y="32"/>
                      </a:lnTo>
                      <a:lnTo>
                        <a:pt x="201" y="32"/>
                      </a:lnTo>
                      <a:lnTo>
                        <a:pt x="205" y="31"/>
                      </a:lnTo>
                      <a:lnTo>
                        <a:pt x="209" y="31"/>
                      </a:lnTo>
                      <a:lnTo>
                        <a:pt x="211" y="30"/>
                      </a:lnTo>
                      <a:lnTo>
                        <a:pt x="214" y="30"/>
                      </a:lnTo>
                      <a:lnTo>
                        <a:pt x="215" y="30"/>
                      </a:lnTo>
                      <a:lnTo>
                        <a:pt x="216" y="30"/>
                      </a:lnTo>
                      <a:lnTo>
                        <a:pt x="219" y="29"/>
                      </a:lnTo>
                      <a:lnTo>
                        <a:pt x="220" y="29"/>
                      </a:lnTo>
                      <a:lnTo>
                        <a:pt x="222" y="28"/>
                      </a:lnTo>
                      <a:lnTo>
                        <a:pt x="224" y="28"/>
                      </a:lnTo>
                      <a:lnTo>
                        <a:pt x="225" y="27"/>
                      </a:lnTo>
                      <a:lnTo>
                        <a:pt x="226" y="26"/>
                      </a:lnTo>
                      <a:lnTo>
                        <a:pt x="227" y="26"/>
                      </a:lnTo>
                      <a:lnTo>
                        <a:pt x="227" y="25"/>
                      </a:lnTo>
                      <a:lnTo>
                        <a:pt x="228" y="25"/>
                      </a:lnTo>
                      <a:lnTo>
                        <a:pt x="228" y="24"/>
                      </a:lnTo>
                      <a:lnTo>
                        <a:pt x="230" y="24"/>
                      </a:lnTo>
                      <a:lnTo>
                        <a:pt x="230" y="23"/>
                      </a:lnTo>
                      <a:lnTo>
                        <a:pt x="230" y="21"/>
                      </a:lnTo>
                      <a:lnTo>
                        <a:pt x="228" y="20"/>
                      </a:lnTo>
                      <a:lnTo>
                        <a:pt x="228" y="19"/>
                      </a:lnTo>
                      <a:lnTo>
                        <a:pt x="227" y="19"/>
                      </a:lnTo>
                      <a:lnTo>
                        <a:pt x="227" y="18"/>
                      </a:lnTo>
                      <a:lnTo>
                        <a:pt x="226" y="18"/>
                      </a:lnTo>
                      <a:lnTo>
                        <a:pt x="225" y="17"/>
                      </a:lnTo>
                      <a:lnTo>
                        <a:pt x="224" y="16"/>
                      </a:lnTo>
                      <a:lnTo>
                        <a:pt x="222" y="16"/>
                      </a:lnTo>
                      <a:lnTo>
                        <a:pt x="221" y="15"/>
                      </a:lnTo>
                      <a:lnTo>
                        <a:pt x="220" y="15"/>
                      </a:lnTo>
                      <a:lnTo>
                        <a:pt x="219" y="15"/>
                      </a:lnTo>
                      <a:lnTo>
                        <a:pt x="217" y="14"/>
                      </a:lnTo>
                      <a:lnTo>
                        <a:pt x="216" y="14"/>
                      </a:lnTo>
                      <a:lnTo>
                        <a:pt x="215" y="13"/>
                      </a:lnTo>
                      <a:lnTo>
                        <a:pt x="214" y="13"/>
                      </a:lnTo>
                      <a:lnTo>
                        <a:pt x="213" y="13"/>
                      </a:lnTo>
                      <a:lnTo>
                        <a:pt x="210" y="12"/>
                      </a:lnTo>
                      <a:lnTo>
                        <a:pt x="208" y="12"/>
                      </a:lnTo>
                      <a:lnTo>
                        <a:pt x="204" y="12"/>
                      </a:lnTo>
                      <a:lnTo>
                        <a:pt x="200" y="11"/>
                      </a:lnTo>
                      <a:lnTo>
                        <a:pt x="197" y="11"/>
                      </a:lnTo>
                      <a:lnTo>
                        <a:pt x="192" y="10"/>
                      </a:lnTo>
                      <a:lnTo>
                        <a:pt x="187" y="10"/>
                      </a:lnTo>
                      <a:lnTo>
                        <a:pt x="182" y="9"/>
                      </a:lnTo>
                      <a:lnTo>
                        <a:pt x="176" y="9"/>
                      </a:lnTo>
                      <a:lnTo>
                        <a:pt x="170" y="8"/>
                      </a:lnTo>
                      <a:lnTo>
                        <a:pt x="163" y="8"/>
                      </a:lnTo>
                      <a:lnTo>
                        <a:pt x="157" y="6"/>
                      </a:lnTo>
                      <a:lnTo>
                        <a:pt x="151" y="6"/>
                      </a:lnTo>
                      <a:lnTo>
                        <a:pt x="144" y="5"/>
                      </a:lnTo>
                      <a:lnTo>
                        <a:pt x="136" y="5"/>
                      </a:lnTo>
                      <a:lnTo>
                        <a:pt x="130" y="4"/>
                      </a:lnTo>
                      <a:lnTo>
                        <a:pt x="123" y="4"/>
                      </a:lnTo>
                      <a:lnTo>
                        <a:pt x="116" y="3"/>
                      </a:lnTo>
                      <a:lnTo>
                        <a:pt x="109" y="3"/>
                      </a:lnTo>
                      <a:lnTo>
                        <a:pt x="102" y="2"/>
                      </a:lnTo>
                      <a:lnTo>
                        <a:pt x="96" y="2"/>
                      </a:lnTo>
                      <a:lnTo>
                        <a:pt x="89" y="2"/>
                      </a:lnTo>
                      <a:lnTo>
                        <a:pt x="82" y="1"/>
                      </a:lnTo>
                      <a:lnTo>
                        <a:pt x="76" y="1"/>
                      </a:lnTo>
                      <a:lnTo>
                        <a:pt x="70" y="1"/>
                      </a:lnTo>
                      <a:lnTo>
                        <a:pt x="64" y="1"/>
                      </a:lnTo>
                      <a:lnTo>
                        <a:pt x="59" y="0"/>
                      </a:lnTo>
                      <a:lnTo>
                        <a:pt x="53" y="0"/>
                      </a:lnTo>
                      <a:lnTo>
                        <a:pt x="49" y="0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7" y="1"/>
                      </a:lnTo>
                      <a:lnTo>
                        <a:pt x="33" y="1"/>
                      </a:lnTo>
                      <a:lnTo>
                        <a:pt x="31" y="1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22" y="3"/>
                      </a:lnTo>
                      <a:lnTo>
                        <a:pt x="20" y="3"/>
                      </a:lnTo>
                      <a:lnTo>
                        <a:pt x="19" y="4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6"/>
                      </a:lnTo>
                      <a:lnTo>
                        <a:pt x="11" y="8"/>
                      </a:lnTo>
                      <a:lnTo>
                        <a:pt x="10" y="9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5" y="12"/>
                      </a:lnTo>
                      <a:lnTo>
                        <a:pt x="5" y="13"/>
                      </a:lnTo>
                      <a:lnTo>
                        <a:pt x="4" y="14"/>
                      </a:lnTo>
                      <a:lnTo>
                        <a:pt x="4" y="15"/>
                      </a:lnTo>
                      <a:lnTo>
                        <a:pt x="3" y="15"/>
                      </a:lnTo>
                      <a:lnTo>
                        <a:pt x="3" y="16"/>
                      </a:lnTo>
                      <a:lnTo>
                        <a:pt x="3" y="17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1" y="23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0" y="30"/>
                      </a:lnTo>
                      <a:lnTo>
                        <a:pt x="1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4" y="35"/>
                      </a:lnTo>
                      <a:lnTo>
                        <a:pt x="5" y="38"/>
                      </a:lnTo>
                      <a:lnTo>
                        <a:pt x="6" y="39"/>
                      </a:lnTo>
                      <a:lnTo>
                        <a:pt x="9" y="39"/>
                      </a:lnTo>
                      <a:lnTo>
                        <a:pt x="10" y="40"/>
                      </a:lnTo>
                      <a:lnTo>
                        <a:pt x="12" y="41"/>
                      </a:lnTo>
                      <a:lnTo>
                        <a:pt x="14" y="42"/>
                      </a:lnTo>
                      <a:lnTo>
                        <a:pt x="16" y="43"/>
                      </a:lnTo>
                      <a:lnTo>
                        <a:pt x="17" y="43"/>
                      </a:lnTo>
                      <a:lnTo>
                        <a:pt x="20" y="44"/>
                      </a:lnTo>
                      <a:lnTo>
                        <a:pt x="21" y="44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7" y="45"/>
                      </a:lnTo>
                      <a:lnTo>
                        <a:pt x="28" y="45"/>
                      </a:lnTo>
                      <a:lnTo>
                        <a:pt x="30" y="46"/>
                      </a:lnTo>
                      <a:lnTo>
                        <a:pt x="31" y="46"/>
                      </a:lnTo>
                      <a:lnTo>
                        <a:pt x="33" y="46"/>
                      </a:lnTo>
                      <a:lnTo>
                        <a:pt x="34" y="46"/>
                      </a:lnTo>
                      <a:lnTo>
                        <a:pt x="36" y="46"/>
                      </a:lnTo>
                      <a:lnTo>
                        <a:pt x="37" y="46"/>
                      </a:lnTo>
                      <a:close/>
                    </a:path>
                  </a:pathLst>
                </a:custGeom>
                <a:solidFill>
                  <a:srgbClr val="087F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83" name="Freeform 177"/>
                <p:cNvSpPr>
                  <a:spLocks/>
                </p:cNvSpPr>
                <p:nvPr/>
              </p:nvSpPr>
              <p:spPr bwMode="auto">
                <a:xfrm>
                  <a:off x="2989" y="1466"/>
                  <a:ext cx="216" cy="20"/>
                </a:xfrm>
                <a:custGeom>
                  <a:avLst/>
                  <a:gdLst>
                    <a:gd name="T0" fmla="*/ 46 w 216"/>
                    <a:gd name="T1" fmla="*/ 42 h 42"/>
                    <a:gd name="T2" fmla="*/ 66 w 216"/>
                    <a:gd name="T3" fmla="*/ 41 h 42"/>
                    <a:gd name="T4" fmla="*/ 87 w 216"/>
                    <a:gd name="T5" fmla="*/ 40 h 42"/>
                    <a:gd name="T6" fmla="*/ 109 w 216"/>
                    <a:gd name="T7" fmla="*/ 38 h 42"/>
                    <a:gd name="T8" fmla="*/ 130 w 216"/>
                    <a:gd name="T9" fmla="*/ 35 h 42"/>
                    <a:gd name="T10" fmla="*/ 150 w 216"/>
                    <a:gd name="T11" fmla="*/ 33 h 42"/>
                    <a:gd name="T12" fmla="*/ 167 w 216"/>
                    <a:gd name="T13" fmla="*/ 31 h 42"/>
                    <a:gd name="T14" fmla="*/ 182 w 216"/>
                    <a:gd name="T15" fmla="*/ 30 h 42"/>
                    <a:gd name="T16" fmla="*/ 194 w 216"/>
                    <a:gd name="T17" fmla="*/ 28 h 42"/>
                    <a:gd name="T18" fmla="*/ 201 w 216"/>
                    <a:gd name="T19" fmla="*/ 27 h 42"/>
                    <a:gd name="T20" fmla="*/ 206 w 216"/>
                    <a:gd name="T21" fmla="*/ 26 h 42"/>
                    <a:gd name="T22" fmla="*/ 211 w 216"/>
                    <a:gd name="T23" fmla="*/ 25 h 42"/>
                    <a:gd name="T24" fmla="*/ 215 w 216"/>
                    <a:gd name="T25" fmla="*/ 23 h 42"/>
                    <a:gd name="T26" fmla="*/ 216 w 216"/>
                    <a:gd name="T27" fmla="*/ 20 h 42"/>
                    <a:gd name="T28" fmla="*/ 215 w 216"/>
                    <a:gd name="T29" fmla="*/ 18 h 42"/>
                    <a:gd name="T30" fmla="*/ 213 w 216"/>
                    <a:gd name="T31" fmla="*/ 16 h 42"/>
                    <a:gd name="T32" fmla="*/ 210 w 216"/>
                    <a:gd name="T33" fmla="*/ 15 h 42"/>
                    <a:gd name="T34" fmla="*/ 207 w 216"/>
                    <a:gd name="T35" fmla="*/ 14 h 42"/>
                    <a:gd name="T36" fmla="*/ 204 w 216"/>
                    <a:gd name="T37" fmla="*/ 13 h 42"/>
                    <a:gd name="T38" fmla="*/ 199 w 216"/>
                    <a:gd name="T39" fmla="*/ 12 h 42"/>
                    <a:gd name="T40" fmla="*/ 191 w 216"/>
                    <a:gd name="T41" fmla="*/ 11 h 42"/>
                    <a:gd name="T42" fmla="*/ 180 w 216"/>
                    <a:gd name="T43" fmla="*/ 9 h 42"/>
                    <a:gd name="T44" fmla="*/ 166 w 216"/>
                    <a:gd name="T45" fmla="*/ 8 h 42"/>
                    <a:gd name="T46" fmla="*/ 147 w 216"/>
                    <a:gd name="T47" fmla="*/ 6 h 42"/>
                    <a:gd name="T48" fmla="*/ 129 w 216"/>
                    <a:gd name="T49" fmla="*/ 4 h 42"/>
                    <a:gd name="T50" fmla="*/ 109 w 216"/>
                    <a:gd name="T51" fmla="*/ 3 h 42"/>
                    <a:gd name="T52" fmla="*/ 89 w 216"/>
                    <a:gd name="T53" fmla="*/ 2 h 42"/>
                    <a:gd name="T54" fmla="*/ 71 w 216"/>
                    <a:gd name="T55" fmla="*/ 1 h 42"/>
                    <a:gd name="T56" fmla="*/ 55 w 216"/>
                    <a:gd name="T57" fmla="*/ 0 h 42"/>
                    <a:gd name="T58" fmla="*/ 42 w 216"/>
                    <a:gd name="T59" fmla="*/ 0 h 42"/>
                    <a:gd name="T60" fmla="*/ 30 w 216"/>
                    <a:gd name="T61" fmla="*/ 1 h 42"/>
                    <a:gd name="T62" fmla="*/ 23 w 216"/>
                    <a:gd name="T63" fmla="*/ 2 h 42"/>
                    <a:gd name="T64" fmla="*/ 16 w 216"/>
                    <a:gd name="T65" fmla="*/ 4 h 42"/>
                    <a:gd name="T66" fmla="*/ 11 w 216"/>
                    <a:gd name="T67" fmla="*/ 6 h 42"/>
                    <a:gd name="T68" fmla="*/ 7 w 216"/>
                    <a:gd name="T69" fmla="*/ 9 h 42"/>
                    <a:gd name="T70" fmla="*/ 5 w 216"/>
                    <a:gd name="T71" fmla="*/ 11 h 42"/>
                    <a:gd name="T72" fmla="*/ 2 w 216"/>
                    <a:gd name="T73" fmla="*/ 14 h 42"/>
                    <a:gd name="T74" fmla="*/ 1 w 216"/>
                    <a:gd name="T75" fmla="*/ 17 h 42"/>
                    <a:gd name="T76" fmla="*/ 0 w 216"/>
                    <a:gd name="T77" fmla="*/ 23 h 42"/>
                    <a:gd name="T78" fmla="*/ 0 w 216"/>
                    <a:gd name="T79" fmla="*/ 27 h 42"/>
                    <a:gd name="T80" fmla="*/ 2 w 216"/>
                    <a:gd name="T81" fmla="*/ 31 h 42"/>
                    <a:gd name="T82" fmla="*/ 6 w 216"/>
                    <a:gd name="T83" fmla="*/ 34 h 42"/>
                    <a:gd name="T84" fmla="*/ 11 w 216"/>
                    <a:gd name="T85" fmla="*/ 36 h 42"/>
                    <a:gd name="T86" fmla="*/ 16 w 216"/>
                    <a:gd name="T87" fmla="*/ 39 h 42"/>
                    <a:gd name="T88" fmla="*/ 21 w 216"/>
                    <a:gd name="T89" fmla="*/ 40 h 42"/>
                    <a:gd name="T90" fmla="*/ 26 w 216"/>
                    <a:gd name="T91" fmla="*/ 41 h 42"/>
                    <a:gd name="T92" fmla="*/ 30 w 216"/>
                    <a:gd name="T93" fmla="*/ 41 h 42"/>
                    <a:gd name="T94" fmla="*/ 34 w 216"/>
                    <a:gd name="T95" fmla="*/ 42 h 4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16"/>
                    <a:gd name="T145" fmla="*/ 0 h 42"/>
                    <a:gd name="T146" fmla="*/ 216 w 216"/>
                    <a:gd name="T147" fmla="*/ 42 h 4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16" h="42">
                      <a:moveTo>
                        <a:pt x="34" y="42"/>
                      </a:moveTo>
                      <a:lnTo>
                        <a:pt x="40" y="42"/>
                      </a:lnTo>
                      <a:lnTo>
                        <a:pt x="46" y="42"/>
                      </a:lnTo>
                      <a:lnTo>
                        <a:pt x="53" y="41"/>
                      </a:lnTo>
                      <a:lnTo>
                        <a:pt x="60" y="41"/>
                      </a:lnTo>
                      <a:lnTo>
                        <a:pt x="66" y="41"/>
                      </a:lnTo>
                      <a:lnTo>
                        <a:pt x="73" y="41"/>
                      </a:lnTo>
                      <a:lnTo>
                        <a:pt x="81" y="40"/>
                      </a:lnTo>
                      <a:lnTo>
                        <a:pt x="87" y="40"/>
                      </a:lnTo>
                      <a:lnTo>
                        <a:pt x="94" y="39"/>
                      </a:lnTo>
                      <a:lnTo>
                        <a:pt x="102" y="39"/>
                      </a:lnTo>
                      <a:lnTo>
                        <a:pt x="109" y="38"/>
                      </a:lnTo>
                      <a:lnTo>
                        <a:pt x="116" y="38"/>
                      </a:lnTo>
                      <a:lnTo>
                        <a:pt x="123" y="36"/>
                      </a:lnTo>
                      <a:lnTo>
                        <a:pt x="130" y="35"/>
                      </a:lnTo>
                      <a:lnTo>
                        <a:pt x="136" y="35"/>
                      </a:lnTo>
                      <a:lnTo>
                        <a:pt x="143" y="34"/>
                      </a:lnTo>
                      <a:lnTo>
                        <a:pt x="150" y="33"/>
                      </a:lnTo>
                      <a:lnTo>
                        <a:pt x="156" y="33"/>
                      </a:lnTo>
                      <a:lnTo>
                        <a:pt x="161" y="32"/>
                      </a:lnTo>
                      <a:lnTo>
                        <a:pt x="167" y="31"/>
                      </a:lnTo>
                      <a:lnTo>
                        <a:pt x="172" y="31"/>
                      </a:lnTo>
                      <a:lnTo>
                        <a:pt x="177" y="30"/>
                      </a:lnTo>
                      <a:lnTo>
                        <a:pt x="182" y="30"/>
                      </a:lnTo>
                      <a:lnTo>
                        <a:pt x="186" y="29"/>
                      </a:lnTo>
                      <a:lnTo>
                        <a:pt x="190" y="28"/>
                      </a:lnTo>
                      <a:lnTo>
                        <a:pt x="194" y="28"/>
                      </a:lnTo>
                      <a:lnTo>
                        <a:pt x="196" y="28"/>
                      </a:lnTo>
                      <a:lnTo>
                        <a:pt x="199" y="27"/>
                      </a:lnTo>
                      <a:lnTo>
                        <a:pt x="201" y="27"/>
                      </a:lnTo>
                      <a:lnTo>
                        <a:pt x="202" y="27"/>
                      </a:lnTo>
                      <a:lnTo>
                        <a:pt x="204" y="27"/>
                      </a:lnTo>
                      <a:lnTo>
                        <a:pt x="206" y="26"/>
                      </a:lnTo>
                      <a:lnTo>
                        <a:pt x="207" y="26"/>
                      </a:lnTo>
                      <a:lnTo>
                        <a:pt x="209" y="25"/>
                      </a:lnTo>
                      <a:lnTo>
                        <a:pt x="211" y="25"/>
                      </a:lnTo>
                      <a:lnTo>
                        <a:pt x="212" y="24"/>
                      </a:lnTo>
                      <a:lnTo>
                        <a:pt x="213" y="23"/>
                      </a:lnTo>
                      <a:lnTo>
                        <a:pt x="215" y="23"/>
                      </a:lnTo>
                      <a:lnTo>
                        <a:pt x="215" y="21"/>
                      </a:lnTo>
                      <a:lnTo>
                        <a:pt x="216" y="21"/>
                      </a:lnTo>
                      <a:lnTo>
                        <a:pt x="216" y="20"/>
                      </a:lnTo>
                      <a:lnTo>
                        <a:pt x="216" y="19"/>
                      </a:lnTo>
                      <a:lnTo>
                        <a:pt x="216" y="18"/>
                      </a:lnTo>
                      <a:lnTo>
                        <a:pt x="215" y="18"/>
                      </a:lnTo>
                      <a:lnTo>
                        <a:pt x="215" y="17"/>
                      </a:lnTo>
                      <a:lnTo>
                        <a:pt x="213" y="17"/>
                      </a:lnTo>
                      <a:lnTo>
                        <a:pt x="213" y="16"/>
                      </a:lnTo>
                      <a:lnTo>
                        <a:pt x="212" y="16"/>
                      </a:lnTo>
                      <a:lnTo>
                        <a:pt x="211" y="15"/>
                      </a:lnTo>
                      <a:lnTo>
                        <a:pt x="210" y="15"/>
                      </a:lnTo>
                      <a:lnTo>
                        <a:pt x="210" y="14"/>
                      </a:lnTo>
                      <a:lnTo>
                        <a:pt x="209" y="14"/>
                      </a:lnTo>
                      <a:lnTo>
                        <a:pt x="207" y="14"/>
                      </a:lnTo>
                      <a:lnTo>
                        <a:pt x="206" y="13"/>
                      </a:lnTo>
                      <a:lnTo>
                        <a:pt x="205" y="13"/>
                      </a:lnTo>
                      <a:lnTo>
                        <a:pt x="204" y="13"/>
                      </a:lnTo>
                      <a:lnTo>
                        <a:pt x="202" y="12"/>
                      </a:lnTo>
                      <a:lnTo>
                        <a:pt x="201" y="12"/>
                      </a:lnTo>
                      <a:lnTo>
                        <a:pt x="199" y="12"/>
                      </a:lnTo>
                      <a:lnTo>
                        <a:pt x="197" y="11"/>
                      </a:lnTo>
                      <a:lnTo>
                        <a:pt x="195" y="11"/>
                      </a:lnTo>
                      <a:lnTo>
                        <a:pt x="191" y="11"/>
                      </a:lnTo>
                      <a:lnTo>
                        <a:pt x="189" y="10"/>
                      </a:lnTo>
                      <a:lnTo>
                        <a:pt x="184" y="10"/>
                      </a:lnTo>
                      <a:lnTo>
                        <a:pt x="180" y="9"/>
                      </a:lnTo>
                      <a:lnTo>
                        <a:pt x="175" y="9"/>
                      </a:lnTo>
                      <a:lnTo>
                        <a:pt x="170" y="9"/>
                      </a:lnTo>
                      <a:lnTo>
                        <a:pt x="166" y="8"/>
                      </a:lnTo>
                      <a:lnTo>
                        <a:pt x="159" y="8"/>
                      </a:lnTo>
                      <a:lnTo>
                        <a:pt x="153" y="6"/>
                      </a:lnTo>
                      <a:lnTo>
                        <a:pt x="147" y="6"/>
                      </a:lnTo>
                      <a:lnTo>
                        <a:pt x="141" y="5"/>
                      </a:lnTo>
                      <a:lnTo>
                        <a:pt x="135" y="5"/>
                      </a:lnTo>
                      <a:lnTo>
                        <a:pt x="129" y="4"/>
                      </a:lnTo>
                      <a:lnTo>
                        <a:pt x="121" y="4"/>
                      </a:lnTo>
                      <a:lnTo>
                        <a:pt x="115" y="3"/>
                      </a:lnTo>
                      <a:lnTo>
                        <a:pt x="109" y="3"/>
                      </a:lnTo>
                      <a:lnTo>
                        <a:pt x="102" y="3"/>
                      </a:lnTo>
                      <a:lnTo>
                        <a:pt x="96" y="2"/>
                      </a:lnTo>
                      <a:lnTo>
                        <a:pt x="89" y="2"/>
                      </a:lnTo>
                      <a:lnTo>
                        <a:pt x="83" y="2"/>
                      </a:lnTo>
                      <a:lnTo>
                        <a:pt x="77" y="1"/>
                      </a:lnTo>
                      <a:lnTo>
                        <a:pt x="71" y="1"/>
                      </a:lnTo>
                      <a:lnTo>
                        <a:pt x="65" y="1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8" y="0"/>
                      </a:lnTo>
                      <a:lnTo>
                        <a:pt x="34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2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18" y="3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3" y="5"/>
                      </a:lnTo>
                      <a:lnTo>
                        <a:pt x="11" y="6"/>
                      </a:lnTo>
                      <a:lnTo>
                        <a:pt x="10" y="6"/>
                      </a:lnTo>
                      <a:lnTo>
                        <a:pt x="8" y="8"/>
                      </a:lnTo>
                      <a:lnTo>
                        <a:pt x="7" y="9"/>
                      </a:lnTo>
                      <a:lnTo>
                        <a:pt x="6" y="9"/>
                      </a:lnTo>
                      <a:lnTo>
                        <a:pt x="6" y="10"/>
                      </a:lnTo>
                      <a:lnTo>
                        <a:pt x="5" y="11"/>
                      </a:lnTo>
                      <a:lnTo>
                        <a:pt x="3" y="12"/>
                      </a:lnTo>
                      <a:lnTo>
                        <a:pt x="2" y="13"/>
                      </a:lnTo>
                      <a:lnTo>
                        <a:pt x="2" y="14"/>
                      </a:lnTo>
                      <a:lnTo>
                        <a:pt x="2" y="15"/>
                      </a:lnTo>
                      <a:lnTo>
                        <a:pt x="1" y="16"/>
                      </a:lnTo>
                      <a:lnTo>
                        <a:pt x="1" y="17"/>
                      </a:lnTo>
                      <a:lnTo>
                        <a:pt x="1" y="18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2" y="31"/>
                      </a:lnTo>
                      <a:lnTo>
                        <a:pt x="3" y="32"/>
                      </a:lnTo>
                      <a:lnTo>
                        <a:pt x="5" y="33"/>
                      </a:lnTo>
                      <a:lnTo>
                        <a:pt x="6" y="34"/>
                      </a:lnTo>
                      <a:lnTo>
                        <a:pt x="7" y="35"/>
                      </a:lnTo>
                      <a:lnTo>
                        <a:pt x="8" y="35"/>
                      </a:lnTo>
                      <a:lnTo>
                        <a:pt x="11" y="36"/>
                      </a:lnTo>
                      <a:lnTo>
                        <a:pt x="12" y="38"/>
                      </a:lnTo>
                      <a:lnTo>
                        <a:pt x="15" y="38"/>
                      </a:lnTo>
                      <a:lnTo>
                        <a:pt x="16" y="39"/>
                      </a:lnTo>
                      <a:lnTo>
                        <a:pt x="17" y="39"/>
                      </a:lnTo>
                      <a:lnTo>
                        <a:pt x="19" y="40"/>
                      </a:lnTo>
                      <a:lnTo>
                        <a:pt x="21" y="40"/>
                      </a:lnTo>
                      <a:lnTo>
                        <a:pt x="23" y="40"/>
                      </a:lnTo>
                      <a:lnTo>
                        <a:pt x="24" y="41"/>
                      </a:lnTo>
                      <a:lnTo>
                        <a:pt x="26" y="41"/>
                      </a:lnTo>
                      <a:lnTo>
                        <a:pt x="28" y="41"/>
                      </a:lnTo>
                      <a:lnTo>
                        <a:pt x="29" y="41"/>
                      </a:lnTo>
                      <a:lnTo>
                        <a:pt x="30" y="41"/>
                      </a:lnTo>
                      <a:lnTo>
                        <a:pt x="32" y="41"/>
                      </a:lnTo>
                      <a:lnTo>
                        <a:pt x="33" y="42"/>
                      </a:lnTo>
                      <a:lnTo>
                        <a:pt x="34" y="42"/>
                      </a:lnTo>
                      <a:close/>
                    </a:path>
                  </a:pathLst>
                </a:custGeom>
                <a:solidFill>
                  <a:srgbClr val="0D99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84" name="Freeform 178"/>
                <p:cNvSpPr>
                  <a:spLocks/>
                </p:cNvSpPr>
                <p:nvPr/>
              </p:nvSpPr>
              <p:spPr bwMode="auto">
                <a:xfrm>
                  <a:off x="2991" y="1466"/>
                  <a:ext cx="204" cy="18"/>
                </a:xfrm>
                <a:custGeom>
                  <a:avLst/>
                  <a:gdLst>
                    <a:gd name="T0" fmla="*/ 44 w 204"/>
                    <a:gd name="T1" fmla="*/ 35 h 35"/>
                    <a:gd name="T2" fmla="*/ 64 w 204"/>
                    <a:gd name="T3" fmla="*/ 34 h 35"/>
                    <a:gd name="T4" fmla="*/ 84 w 204"/>
                    <a:gd name="T5" fmla="*/ 33 h 35"/>
                    <a:gd name="T6" fmla="*/ 103 w 204"/>
                    <a:gd name="T7" fmla="*/ 32 h 35"/>
                    <a:gd name="T8" fmla="*/ 123 w 204"/>
                    <a:gd name="T9" fmla="*/ 30 h 35"/>
                    <a:gd name="T10" fmla="*/ 141 w 204"/>
                    <a:gd name="T11" fmla="*/ 28 h 35"/>
                    <a:gd name="T12" fmla="*/ 159 w 204"/>
                    <a:gd name="T13" fmla="*/ 27 h 35"/>
                    <a:gd name="T14" fmla="*/ 172 w 204"/>
                    <a:gd name="T15" fmla="*/ 25 h 35"/>
                    <a:gd name="T16" fmla="*/ 183 w 204"/>
                    <a:gd name="T17" fmla="*/ 24 h 35"/>
                    <a:gd name="T18" fmla="*/ 191 w 204"/>
                    <a:gd name="T19" fmla="*/ 23 h 35"/>
                    <a:gd name="T20" fmla="*/ 194 w 204"/>
                    <a:gd name="T21" fmla="*/ 22 h 35"/>
                    <a:gd name="T22" fmla="*/ 199 w 204"/>
                    <a:gd name="T23" fmla="*/ 20 h 35"/>
                    <a:gd name="T24" fmla="*/ 203 w 204"/>
                    <a:gd name="T25" fmla="*/ 18 h 35"/>
                    <a:gd name="T26" fmla="*/ 204 w 204"/>
                    <a:gd name="T27" fmla="*/ 15 h 35"/>
                    <a:gd name="T28" fmla="*/ 202 w 204"/>
                    <a:gd name="T29" fmla="*/ 14 h 35"/>
                    <a:gd name="T30" fmla="*/ 199 w 204"/>
                    <a:gd name="T31" fmla="*/ 12 h 35"/>
                    <a:gd name="T32" fmla="*/ 195 w 204"/>
                    <a:gd name="T33" fmla="*/ 11 h 35"/>
                    <a:gd name="T34" fmla="*/ 192 w 204"/>
                    <a:gd name="T35" fmla="*/ 10 h 35"/>
                    <a:gd name="T36" fmla="*/ 187 w 204"/>
                    <a:gd name="T37" fmla="*/ 9 h 35"/>
                    <a:gd name="T38" fmla="*/ 178 w 204"/>
                    <a:gd name="T39" fmla="*/ 8 h 35"/>
                    <a:gd name="T40" fmla="*/ 166 w 204"/>
                    <a:gd name="T41" fmla="*/ 7 h 35"/>
                    <a:gd name="T42" fmla="*/ 151 w 204"/>
                    <a:gd name="T43" fmla="*/ 5 h 35"/>
                    <a:gd name="T44" fmla="*/ 134 w 204"/>
                    <a:gd name="T45" fmla="*/ 4 h 35"/>
                    <a:gd name="T46" fmla="*/ 116 w 204"/>
                    <a:gd name="T47" fmla="*/ 3 h 35"/>
                    <a:gd name="T48" fmla="*/ 97 w 204"/>
                    <a:gd name="T49" fmla="*/ 1 h 35"/>
                    <a:gd name="T50" fmla="*/ 79 w 204"/>
                    <a:gd name="T51" fmla="*/ 1 h 35"/>
                    <a:gd name="T52" fmla="*/ 63 w 204"/>
                    <a:gd name="T53" fmla="*/ 0 h 35"/>
                    <a:gd name="T54" fmla="*/ 48 w 204"/>
                    <a:gd name="T55" fmla="*/ 0 h 35"/>
                    <a:gd name="T56" fmla="*/ 36 w 204"/>
                    <a:gd name="T57" fmla="*/ 0 h 35"/>
                    <a:gd name="T58" fmla="*/ 27 w 204"/>
                    <a:gd name="T59" fmla="*/ 0 h 35"/>
                    <a:gd name="T60" fmla="*/ 21 w 204"/>
                    <a:gd name="T61" fmla="*/ 1 h 35"/>
                    <a:gd name="T62" fmla="*/ 15 w 204"/>
                    <a:gd name="T63" fmla="*/ 3 h 35"/>
                    <a:gd name="T64" fmla="*/ 10 w 204"/>
                    <a:gd name="T65" fmla="*/ 5 h 35"/>
                    <a:gd name="T66" fmla="*/ 8 w 204"/>
                    <a:gd name="T67" fmla="*/ 8 h 35"/>
                    <a:gd name="T68" fmla="*/ 5 w 204"/>
                    <a:gd name="T69" fmla="*/ 10 h 35"/>
                    <a:gd name="T70" fmla="*/ 3 w 204"/>
                    <a:gd name="T71" fmla="*/ 12 h 35"/>
                    <a:gd name="T72" fmla="*/ 3 w 204"/>
                    <a:gd name="T73" fmla="*/ 15 h 35"/>
                    <a:gd name="T74" fmla="*/ 1 w 204"/>
                    <a:gd name="T75" fmla="*/ 18 h 35"/>
                    <a:gd name="T76" fmla="*/ 1 w 204"/>
                    <a:gd name="T77" fmla="*/ 23 h 35"/>
                    <a:gd name="T78" fmla="*/ 3 w 204"/>
                    <a:gd name="T79" fmla="*/ 26 h 35"/>
                    <a:gd name="T80" fmla="*/ 6 w 204"/>
                    <a:gd name="T81" fmla="*/ 29 h 35"/>
                    <a:gd name="T82" fmla="*/ 11 w 204"/>
                    <a:gd name="T83" fmla="*/ 31 h 35"/>
                    <a:gd name="T84" fmla="*/ 16 w 204"/>
                    <a:gd name="T85" fmla="*/ 32 h 35"/>
                    <a:gd name="T86" fmla="*/ 21 w 204"/>
                    <a:gd name="T87" fmla="*/ 33 h 35"/>
                    <a:gd name="T88" fmla="*/ 26 w 204"/>
                    <a:gd name="T89" fmla="*/ 34 h 35"/>
                    <a:gd name="T90" fmla="*/ 30 w 204"/>
                    <a:gd name="T91" fmla="*/ 35 h 35"/>
                    <a:gd name="T92" fmla="*/ 33 w 204"/>
                    <a:gd name="T93" fmla="*/ 35 h 3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04"/>
                    <a:gd name="T142" fmla="*/ 0 h 35"/>
                    <a:gd name="T143" fmla="*/ 204 w 204"/>
                    <a:gd name="T144" fmla="*/ 35 h 35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04" h="35">
                      <a:moveTo>
                        <a:pt x="33" y="35"/>
                      </a:moveTo>
                      <a:lnTo>
                        <a:pt x="40" y="35"/>
                      </a:lnTo>
                      <a:lnTo>
                        <a:pt x="44" y="35"/>
                      </a:lnTo>
                      <a:lnTo>
                        <a:pt x="51" y="35"/>
                      </a:lnTo>
                      <a:lnTo>
                        <a:pt x="58" y="34"/>
                      </a:lnTo>
                      <a:lnTo>
                        <a:pt x="64" y="34"/>
                      </a:lnTo>
                      <a:lnTo>
                        <a:pt x="70" y="34"/>
                      </a:lnTo>
                      <a:lnTo>
                        <a:pt x="76" y="34"/>
                      </a:lnTo>
                      <a:lnTo>
                        <a:pt x="84" y="33"/>
                      </a:lnTo>
                      <a:lnTo>
                        <a:pt x="90" y="33"/>
                      </a:lnTo>
                      <a:lnTo>
                        <a:pt x="97" y="32"/>
                      </a:lnTo>
                      <a:lnTo>
                        <a:pt x="103" y="32"/>
                      </a:lnTo>
                      <a:lnTo>
                        <a:pt x="111" y="31"/>
                      </a:lnTo>
                      <a:lnTo>
                        <a:pt x="117" y="31"/>
                      </a:lnTo>
                      <a:lnTo>
                        <a:pt x="123" y="30"/>
                      </a:lnTo>
                      <a:lnTo>
                        <a:pt x="129" y="30"/>
                      </a:lnTo>
                      <a:lnTo>
                        <a:pt x="135" y="29"/>
                      </a:lnTo>
                      <a:lnTo>
                        <a:pt x="141" y="28"/>
                      </a:lnTo>
                      <a:lnTo>
                        <a:pt x="148" y="28"/>
                      </a:lnTo>
                      <a:lnTo>
                        <a:pt x="152" y="27"/>
                      </a:lnTo>
                      <a:lnTo>
                        <a:pt x="159" y="27"/>
                      </a:lnTo>
                      <a:lnTo>
                        <a:pt x="164" y="26"/>
                      </a:lnTo>
                      <a:lnTo>
                        <a:pt x="167" y="26"/>
                      </a:lnTo>
                      <a:lnTo>
                        <a:pt x="172" y="25"/>
                      </a:lnTo>
                      <a:lnTo>
                        <a:pt x="176" y="25"/>
                      </a:lnTo>
                      <a:lnTo>
                        <a:pt x="180" y="24"/>
                      </a:lnTo>
                      <a:lnTo>
                        <a:pt x="183" y="24"/>
                      </a:lnTo>
                      <a:lnTo>
                        <a:pt x="186" y="24"/>
                      </a:lnTo>
                      <a:lnTo>
                        <a:pt x="188" y="23"/>
                      </a:lnTo>
                      <a:lnTo>
                        <a:pt x="191" y="23"/>
                      </a:lnTo>
                      <a:lnTo>
                        <a:pt x="192" y="23"/>
                      </a:lnTo>
                      <a:lnTo>
                        <a:pt x="193" y="23"/>
                      </a:lnTo>
                      <a:lnTo>
                        <a:pt x="194" y="22"/>
                      </a:lnTo>
                      <a:lnTo>
                        <a:pt x="197" y="22"/>
                      </a:lnTo>
                      <a:lnTo>
                        <a:pt x="198" y="20"/>
                      </a:lnTo>
                      <a:lnTo>
                        <a:pt x="199" y="20"/>
                      </a:lnTo>
                      <a:lnTo>
                        <a:pt x="200" y="20"/>
                      </a:lnTo>
                      <a:lnTo>
                        <a:pt x="202" y="19"/>
                      </a:lnTo>
                      <a:lnTo>
                        <a:pt x="203" y="18"/>
                      </a:lnTo>
                      <a:lnTo>
                        <a:pt x="204" y="17"/>
                      </a:lnTo>
                      <a:lnTo>
                        <a:pt x="204" y="16"/>
                      </a:lnTo>
                      <a:lnTo>
                        <a:pt x="204" y="15"/>
                      </a:lnTo>
                      <a:lnTo>
                        <a:pt x="203" y="15"/>
                      </a:lnTo>
                      <a:lnTo>
                        <a:pt x="203" y="14"/>
                      </a:lnTo>
                      <a:lnTo>
                        <a:pt x="202" y="14"/>
                      </a:lnTo>
                      <a:lnTo>
                        <a:pt x="202" y="13"/>
                      </a:lnTo>
                      <a:lnTo>
                        <a:pt x="200" y="13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7" y="11"/>
                      </a:lnTo>
                      <a:lnTo>
                        <a:pt x="195" y="11"/>
                      </a:lnTo>
                      <a:lnTo>
                        <a:pt x="194" y="11"/>
                      </a:lnTo>
                      <a:lnTo>
                        <a:pt x="193" y="10"/>
                      </a:lnTo>
                      <a:lnTo>
                        <a:pt x="192" y="10"/>
                      </a:lnTo>
                      <a:lnTo>
                        <a:pt x="191" y="10"/>
                      </a:lnTo>
                      <a:lnTo>
                        <a:pt x="188" y="9"/>
                      </a:lnTo>
                      <a:lnTo>
                        <a:pt x="187" y="9"/>
                      </a:lnTo>
                      <a:lnTo>
                        <a:pt x="184" y="9"/>
                      </a:lnTo>
                      <a:lnTo>
                        <a:pt x="182" y="9"/>
                      </a:lnTo>
                      <a:lnTo>
                        <a:pt x="178" y="8"/>
                      </a:lnTo>
                      <a:lnTo>
                        <a:pt x="175" y="8"/>
                      </a:lnTo>
                      <a:lnTo>
                        <a:pt x="171" y="8"/>
                      </a:lnTo>
                      <a:lnTo>
                        <a:pt x="166" y="7"/>
                      </a:lnTo>
                      <a:lnTo>
                        <a:pt x="161" y="7"/>
                      </a:lnTo>
                      <a:lnTo>
                        <a:pt x="156" y="5"/>
                      </a:lnTo>
                      <a:lnTo>
                        <a:pt x="151" y="5"/>
                      </a:lnTo>
                      <a:lnTo>
                        <a:pt x="146" y="5"/>
                      </a:lnTo>
                      <a:lnTo>
                        <a:pt x="140" y="4"/>
                      </a:lnTo>
                      <a:lnTo>
                        <a:pt x="134" y="4"/>
                      </a:lnTo>
                      <a:lnTo>
                        <a:pt x="128" y="3"/>
                      </a:lnTo>
                      <a:lnTo>
                        <a:pt x="122" y="3"/>
                      </a:lnTo>
                      <a:lnTo>
                        <a:pt x="116" y="3"/>
                      </a:lnTo>
                      <a:lnTo>
                        <a:pt x="110" y="2"/>
                      </a:lnTo>
                      <a:lnTo>
                        <a:pt x="103" y="2"/>
                      </a:lnTo>
                      <a:lnTo>
                        <a:pt x="97" y="1"/>
                      </a:lnTo>
                      <a:lnTo>
                        <a:pt x="91" y="1"/>
                      </a:lnTo>
                      <a:lnTo>
                        <a:pt x="85" y="1"/>
                      </a:lnTo>
                      <a:lnTo>
                        <a:pt x="79" y="1"/>
                      </a:lnTo>
                      <a:lnTo>
                        <a:pt x="74" y="0"/>
                      </a:lnTo>
                      <a:lnTo>
                        <a:pt x="68" y="0"/>
                      </a:lnTo>
                      <a:lnTo>
                        <a:pt x="63" y="0"/>
                      </a:lnTo>
                      <a:lnTo>
                        <a:pt x="58" y="0"/>
                      </a:lnTo>
                      <a:lnTo>
                        <a:pt x="53" y="0"/>
                      </a:lnTo>
                      <a:lnTo>
                        <a:pt x="48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5" y="1"/>
                      </a:lnTo>
                      <a:lnTo>
                        <a:pt x="22" y="1"/>
                      </a:lnTo>
                      <a:lnTo>
                        <a:pt x="21" y="1"/>
                      </a:lnTo>
                      <a:lnTo>
                        <a:pt x="19" y="2"/>
                      </a:lnTo>
                      <a:lnTo>
                        <a:pt x="16" y="2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1" y="4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5" y="9"/>
                      </a:lnTo>
                      <a:lnTo>
                        <a:pt x="5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3" y="12"/>
                      </a:lnTo>
                      <a:lnTo>
                        <a:pt x="3" y="13"/>
                      </a:lnTo>
                      <a:lnTo>
                        <a:pt x="3" y="14"/>
                      </a:lnTo>
                      <a:lnTo>
                        <a:pt x="3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1" y="18"/>
                      </a:lnTo>
                      <a:lnTo>
                        <a:pt x="0" y="19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4" y="27"/>
                      </a:lnTo>
                      <a:lnTo>
                        <a:pt x="5" y="28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10" y="30"/>
                      </a:lnTo>
                      <a:lnTo>
                        <a:pt x="11" y="31"/>
                      </a:lnTo>
                      <a:lnTo>
                        <a:pt x="13" y="31"/>
                      </a:lnTo>
                      <a:lnTo>
                        <a:pt x="15" y="32"/>
                      </a:lnTo>
                      <a:lnTo>
                        <a:pt x="16" y="32"/>
                      </a:lnTo>
                      <a:lnTo>
                        <a:pt x="17" y="33"/>
                      </a:lnTo>
                      <a:lnTo>
                        <a:pt x="20" y="33"/>
                      </a:lnTo>
                      <a:lnTo>
                        <a:pt x="21" y="33"/>
                      </a:lnTo>
                      <a:lnTo>
                        <a:pt x="22" y="34"/>
                      </a:lnTo>
                      <a:lnTo>
                        <a:pt x="25" y="34"/>
                      </a:lnTo>
                      <a:lnTo>
                        <a:pt x="26" y="34"/>
                      </a:lnTo>
                      <a:lnTo>
                        <a:pt x="27" y="34"/>
                      </a:lnTo>
                      <a:lnTo>
                        <a:pt x="28" y="34"/>
                      </a:lnTo>
                      <a:lnTo>
                        <a:pt x="30" y="35"/>
                      </a:lnTo>
                      <a:lnTo>
                        <a:pt x="31" y="35"/>
                      </a:lnTo>
                      <a:lnTo>
                        <a:pt x="32" y="35"/>
                      </a:lnTo>
                      <a:lnTo>
                        <a:pt x="33" y="35"/>
                      </a:lnTo>
                      <a:close/>
                    </a:path>
                  </a:pathLst>
                </a:custGeom>
                <a:solidFill>
                  <a:srgbClr val="12B2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85" name="Freeform 179"/>
                <p:cNvSpPr>
                  <a:spLocks/>
                </p:cNvSpPr>
                <p:nvPr/>
              </p:nvSpPr>
              <p:spPr bwMode="auto">
                <a:xfrm>
                  <a:off x="2995" y="1466"/>
                  <a:ext cx="190" cy="15"/>
                </a:xfrm>
                <a:custGeom>
                  <a:avLst/>
                  <a:gdLst>
                    <a:gd name="T0" fmla="*/ 42 w 190"/>
                    <a:gd name="T1" fmla="*/ 30 h 30"/>
                    <a:gd name="T2" fmla="*/ 59 w 190"/>
                    <a:gd name="T3" fmla="*/ 30 h 30"/>
                    <a:gd name="T4" fmla="*/ 77 w 190"/>
                    <a:gd name="T5" fmla="*/ 29 h 30"/>
                    <a:gd name="T6" fmla="*/ 97 w 190"/>
                    <a:gd name="T7" fmla="*/ 27 h 30"/>
                    <a:gd name="T8" fmla="*/ 114 w 190"/>
                    <a:gd name="T9" fmla="*/ 26 h 30"/>
                    <a:gd name="T10" fmla="*/ 131 w 190"/>
                    <a:gd name="T11" fmla="*/ 25 h 30"/>
                    <a:gd name="T12" fmla="*/ 147 w 190"/>
                    <a:gd name="T13" fmla="*/ 23 h 30"/>
                    <a:gd name="T14" fmla="*/ 161 w 190"/>
                    <a:gd name="T15" fmla="*/ 22 h 30"/>
                    <a:gd name="T16" fmla="*/ 171 w 190"/>
                    <a:gd name="T17" fmla="*/ 20 h 30"/>
                    <a:gd name="T18" fmla="*/ 178 w 190"/>
                    <a:gd name="T19" fmla="*/ 19 h 30"/>
                    <a:gd name="T20" fmla="*/ 183 w 190"/>
                    <a:gd name="T21" fmla="*/ 18 h 30"/>
                    <a:gd name="T22" fmla="*/ 187 w 190"/>
                    <a:gd name="T23" fmla="*/ 17 h 30"/>
                    <a:gd name="T24" fmla="*/ 190 w 190"/>
                    <a:gd name="T25" fmla="*/ 15 h 30"/>
                    <a:gd name="T26" fmla="*/ 189 w 190"/>
                    <a:gd name="T27" fmla="*/ 13 h 30"/>
                    <a:gd name="T28" fmla="*/ 187 w 190"/>
                    <a:gd name="T29" fmla="*/ 11 h 30"/>
                    <a:gd name="T30" fmla="*/ 184 w 190"/>
                    <a:gd name="T31" fmla="*/ 10 h 30"/>
                    <a:gd name="T32" fmla="*/ 180 w 190"/>
                    <a:gd name="T33" fmla="*/ 9 h 30"/>
                    <a:gd name="T34" fmla="*/ 177 w 190"/>
                    <a:gd name="T35" fmla="*/ 8 h 30"/>
                    <a:gd name="T36" fmla="*/ 172 w 190"/>
                    <a:gd name="T37" fmla="*/ 8 h 30"/>
                    <a:gd name="T38" fmla="*/ 163 w 190"/>
                    <a:gd name="T39" fmla="*/ 7 h 30"/>
                    <a:gd name="T40" fmla="*/ 151 w 190"/>
                    <a:gd name="T41" fmla="*/ 5 h 30"/>
                    <a:gd name="T42" fmla="*/ 136 w 190"/>
                    <a:gd name="T43" fmla="*/ 4 h 30"/>
                    <a:gd name="T44" fmla="*/ 119 w 190"/>
                    <a:gd name="T45" fmla="*/ 3 h 30"/>
                    <a:gd name="T46" fmla="*/ 102 w 190"/>
                    <a:gd name="T47" fmla="*/ 2 h 30"/>
                    <a:gd name="T48" fmla="*/ 85 w 190"/>
                    <a:gd name="T49" fmla="*/ 1 h 30"/>
                    <a:gd name="T50" fmla="*/ 69 w 190"/>
                    <a:gd name="T51" fmla="*/ 0 h 30"/>
                    <a:gd name="T52" fmla="*/ 53 w 190"/>
                    <a:gd name="T53" fmla="*/ 0 h 30"/>
                    <a:gd name="T54" fmla="*/ 40 w 190"/>
                    <a:gd name="T55" fmla="*/ 0 h 30"/>
                    <a:gd name="T56" fmla="*/ 31 w 190"/>
                    <a:gd name="T57" fmla="*/ 0 h 30"/>
                    <a:gd name="T58" fmla="*/ 23 w 190"/>
                    <a:gd name="T59" fmla="*/ 0 h 30"/>
                    <a:gd name="T60" fmla="*/ 17 w 190"/>
                    <a:gd name="T61" fmla="*/ 2 h 30"/>
                    <a:gd name="T62" fmla="*/ 12 w 190"/>
                    <a:gd name="T63" fmla="*/ 3 h 30"/>
                    <a:gd name="T64" fmla="*/ 9 w 190"/>
                    <a:gd name="T65" fmla="*/ 5 h 30"/>
                    <a:gd name="T66" fmla="*/ 5 w 190"/>
                    <a:gd name="T67" fmla="*/ 7 h 30"/>
                    <a:gd name="T68" fmla="*/ 4 w 190"/>
                    <a:gd name="T69" fmla="*/ 9 h 30"/>
                    <a:gd name="T70" fmla="*/ 2 w 190"/>
                    <a:gd name="T71" fmla="*/ 11 h 30"/>
                    <a:gd name="T72" fmla="*/ 1 w 190"/>
                    <a:gd name="T73" fmla="*/ 13 h 30"/>
                    <a:gd name="T74" fmla="*/ 0 w 190"/>
                    <a:gd name="T75" fmla="*/ 17 h 30"/>
                    <a:gd name="T76" fmla="*/ 1 w 190"/>
                    <a:gd name="T77" fmla="*/ 20 h 30"/>
                    <a:gd name="T78" fmla="*/ 4 w 190"/>
                    <a:gd name="T79" fmla="*/ 23 h 30"/>
                    <a:gd name="T80" fmla="*/ 7 w 190"/>
                    <a:gd name="T81" fmla="*/ 25 h 30"/>
                    <a:gd name="T82" fmla="*/ 11 w 190"/>
                    <a:gd name="T83" fmla="*/ 27 h 30"/>
                    <a:gd name="T84" fmla="*/ 16 w 190"/>
                    <a:gd name="T85" fmla="*/ 28 h 30"/>
                    <a:gd name="T86" fmla="*/ 21 w 190"/>
                    <a:gd name="T87" fmla="*/ 29 h 30"/>
                    <a:gd name="T88" fmla="*/ 24 w 190"/>
                    <a:gd name="T89" fmla="*/ 30 h 30"/>
                    <a:gd name="T90" fmla="*/ 28 w 190"/>
                    <a:gd name="T91" fmla="*/ 30 h 3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90"/>
                    <a:gd name="T139" fmla="*/ 0 h 30"/>
                    <a:gd name="T140" fmla="*/ 190 w 190"/>
                    <a:gd name="T141" fmla="*/ 30 h 3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90" h="30">
                      <a:moveTo>
                        <a:pt x="31" y="30"/>
                      </a:moveTo>
                      <a:lnTo>
                        <a:pt x="36" y="30"/>
                      </a:lnTo>
                      <a:lnTo>
                        <a:pt x="42" y="30"/>
                      </a:lnTo>
                      <a:lnTo>
                        <a:pt x="48" y="30"/>
                      </a:lnTo>
                      <a:lnTo>
                        <a:pt x="53" y="30"/>
                      </a:lnTo>
                      <a:lnTo>
                        <a:pt x="59" y="30"/>
                      </a:lnTo>
                      <a:lnTo>
                        <a:pt x="65" y="29"/>
                      </a:lnTo>
                      <a:lnTo>
                        <a:pt x="71" y="29"/>
                      </a:lnTo>
                      <a:lnTo>
                        <a:pt x="77" y="29"/>
                      </a:lnTo>
                      <a:lnTo>
                        <a:pt x="83" y="28"/>
                      </a:lnTo>
                      <a:lnTo>
                        <a:pt x="90" y="28"/>
                      </a:lnTo>
                      <a:lnTo>
                        <a:pt x="97" y="27"/>
                      </a:lnTo>
                      <a:lnTo>
                        <a:pt x="103" y="27"/>
                      </a:lnTo>
                      <a:lnTo>
                        <a:pt x="109" y="27"/>
                      </a:lnTo>
                      <a:lnTo>
                        <a:pt x="114" y="26"/>
                      </a:lnTo>
                      <a:lnTo>
                        <a:pt x="120" y="26"/>
                      </a:lnTo>
                      <a:lnTo>
                        <a:pt x="126" y="25"/>
                      </a:lnTo>
                      <a:lnTo>
                        <a:pt x="131" y="25"/>
                      </a:lnTo>
                      <a:lnTo>
                        <a:pt x="137" y="24"/>
                      </a:lnTo>
                      <a:lnTo>
                        <a:pt x="142" y="24"/>
                      </a:lnTo>
                      <a:lnTo>
                        <a:pt x="147" y="23"/>
                      </a:lnTo>
                      <a:lnTo>
                        <a:pt x="152" y="23"/>
                      </a:lnTo>
                      <a:lnTo>
                        <a:pt x="157" y="22"/>
                      </a:lnTo>
                      <a:lnTo>
                        <a:pt x="161" y="22"/>
                      </a:lnTo>
                      <a:lnTo>
                        <a:pt x="164" y="20"/>
                      </a:lnTo>
                      <a:lnTo>
                        <a:pt x="168" y="20"/>
                      </a:lnTo>
                      <a:lnTo>
                        <a:pt x="171" y="20"/>
                      </a:lnTo>
                      <a:lnTo>
                        <a:pt x="173" y="19"/>
                      </a:lnTo>
                      <a:lnTo>
                        <a:pt x="176" y="19"/>
                      </a:lnTo>
                      <a:lnTo>
                        <a:pt x="178" y="19"/>
                      </a:lnTo>
                      <a:lnTo>
                        <a:pt x="179" y="19"/>
                      </a:lnTo>
                      <a:lnTo>
                        <a:pt x="182" y="18"/>
                      </a:lnTo>
                      <a:lnTo>
                        <a:pt x="183" y="18"/>
                      </a:lnTo>
                      <a:lnTo>
                        <a:pt x="184" y="18"/>
                      </a:lnTo>
                      <a:lnTo>
                        <a:pt x="185" y="17"/>
                      </a:lnTo>
                      <a:lnTo>
                        <a:pt x="187" y="17"/>
                      </a:lnTo>
                      <a:lnTo>
                        <a:pt x="188" y="17"/>
                      </a:lnTo>
                      <a:lnTo>
                        <a:pt x="189" y="16"/>
                      </a:lnTo>
                      <a:lnTo>
                        <a:pt x="190" y="15"/>
                      </a:lnTo>
                      <a:lnTo>
                        <a:pt x="190" y="14"/>
                      </a:lnTo>
                      <a:lnTo>
                        <a:pt x="190" y="13"/>
                      </a:lnTo>
                      <a:lnTo>
                        <a:pt x="189" y="13"/>
                      </a:lnTo>
                      <a:lnTo>
                        <a:pt x="189" y="12"/>
                      </a:lnTo>
                      <a:lnTo>
                        <a:pt x="188" y="11"/>
                      </a:lnTo>
                      <a:lnTo>
                        <a:pt x="187" y="11"/>
                      </a:lnTo>
                      <a:lnTo>
                        <a:pt x="185" y="11"/>
                      </a:lnTo>
                      <a:lnTo>
                        <a:pt x="185" y="10"/>
                      </a:lnTo>
                      <a:lnTo>
                        <a:pt x="184" y="10"/>
                      </a:lnTo>
                      <a:lnTo>
                        <a:pt x="183" y="10"/>
                      </a:lnTo>
                      <a:lnTo>
                        <a:pt x="182" y="9"/>
                      </a:lnTo>
                      <a:lnTo>
                        <a:pt x="180" y="9"/>
                      </a:lnTo>
                      <a:lnTo>
                        <a:pt x="179" y="9"/>
                      </a:lnTo>
                      <a:lnTo>
                        <a:pt x="178" y="9"/>
                      </a:lnTo>
                      <a:lnTo>
                        <a:pt x="177" y="8"/>
                      </a:lnTo>
                      <a:lnTo>
                        <a:pt x="176" y="8"/>
                      </a:lnTo>
                      <a:lnTo>
                        <a:pt x="174" y="8"/>
                      </a:lnTo>
                      <a:lnTo>
                        <a:pt x="172" y="8"/>
                      </a:lnTo>
                      <a:lnTo>
                        <a:pt x="169" y="8"/>
                      </a:lnTo>
                      <a:lnTo>
                        <a:pt x="167" y="7"/>
                      </a:lnTo>
                      <a:lnTo>
                        <a:pt x="163" y="7"/>
                      </a:lnTo>
                      <a:lnTo>
                        <a:pt x="160" y="7"/>
                      </a:lnTo>
                      <a:lnTo>
                        <a:pt x="155" y="5"/>
                      </a:lnTo>
                      <a:lnTo>
                        <a:pt x="151" y="5"/>
                      </a:lnTo>
                      <a:lnTo>
                        <a:pt x="146" y="5"/>
                      </a:lnTo>
                      <a:lnTo>
                        <a:pt x="141" y="4"/>
                      </a:lnTo>
                      <a:lnTo>
                        <a:pt x="136" y="4"/>
                      </a:lnTo>
                      <a:lnTo>
                        <a:pt x="130" y="4"/>
                      </a:lnTo>
                      <a:lnTo>
                        <a:pt x="125" y="3"/>
                      </a:lnTo>
                      <a:lnTo>
                        <a:pt x="119" y="3"/>
                      </a:lnTo>
                      <a:lnTo>
                        <a:pt x="114" y="3"/>
                      </a:lnTo>
                      <a:lnTo>
                        <a:pt x="108" y="2"/>
                      </a:lnTo>
                      <a:lnTo>
                        <a:pt x="102" y="2"/>
                      </a:lnTo>
                      <a:lnTo>
                        <a:pt x="97" y="2"/>
                      </a:lnTo>
                      <a:lnTo>
                        <a:pt x="91" y="1"/>
                      </a:lnTo>
                      <a:lnTo>
                        <a:pt x="85" y="1"/>
                      </a:lnTo>
                      <a:lnTo>
                        <a:pt x="80" y="1"/>
                      </a:lnTo>
                      <a:lnTo>
                        <a:pt x="74" y="0"/>
                      </a:lnTo>
                      <a:lnTo>
                        <a:pt x="69" y="0"/>
                      </a:lnTo>
                      <a:lnTo>
                        <a:pt x="63" y="0"/>
                      </a:lnTo>
                      <a:lnTo>
                        <a:pt x="58" y="0"/>
                      </a:lnTo>
                      <a:lnTo>
                        <a:pt x="53" y="0"/>
                      </a:lnTo>
                      <a:lnTo>
                        <a:pt x="49" y="0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3" y="0"/>
                      </a:lnTo>
                      <a:lnTo>
                        <a:pt x="21" y="1"/>
                      </a:lnTo>
                      <a:lnTo>
                        <a:pt x="18" y="1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9" y="4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6" y="7"/>
                      </a:ln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2" y="23"/>
                      </a:lnTo>
                      <a:lnTo>
                        <a:pt x="4" y="23"/>
                      </a:lnTo>
                      <a:lnTo>
                        <a:pt x="5" y="24"/>
                      </a:lnTo>
                      <a:lnTo>
                        <a:pt x="6" y="25"/>
                      </a:lnTo>
                      <a:lnTo>
                        <a:pt x="7" y="25"/>
                      </a:lnTo>
                      <a:lnTo>
                        <a:pt x="9" y="26"/>
                      </a:lnTo>
                      <a:lnTo>
                        <a:pt x="10" y="27"/>
                      </a:lnTo>
                      <a:lnTo>
                        <a:pt x="11" y="27"/>
                      </a:lnTo>
                      <a:lnTo>
                        <a:pt x="13" y="27"/>
                      </a:lnTo>
                      <a:lnTo>
                        <a:pt x="15" y="28"/>
                      </a:lnTo>
                      <a:lnTo>
                        <a:pt x="16" y="28"/>
                      </a:lnTo>
                      <a:lnTo>
                        <a:pt x="17" y="29"/>
                      </a:lnTo>
                      <a:lnTo>
                        <a:pt x="20" y="29"/>
                      </a:lnTo>
                      <a:lnTo>
                        <a:pt x="21" y="29"/>
                      </a:lnTo>
                      <a:lnTo>
                        <a:pt x="22" y="29"/>
                      </a:lnTo>
                      <a:lnTo>
                        <a:pt x="23" y="29"/>
                      </a:lnTo>
                      <a:lnTo>
                        <a:pt x="24" y="30"/>
                      </a:lnTo>
                      <a:lnTo>
                        <a:pt x="26" y="30"/>
                      </a:lnTo>
                      <a:lnTo>
                        <a:pt x="27" y="30"/>
                      </a:lnTo>
                      <a:lnTo>
                        <a:pt x="28" y="30"/>
                      </a:lnTo>
                      <a:lnTo>
                        <a:pt x="29" y="30"/>
                      </a:lnTo>
                      <a:lnTo>
                        <a:pt x="31" y="30"/>
                      </a:lnTo>
                      <a:close/>
                    </a:path>
                  </a:pathLst>
                </a:custGeom>
                <a:solidFill>
                  <a:srgbClr val="14C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86" name="Freeform 180"/>
                <p:cNvSpPr>
                  <a:spLocks/>
                </p:cNvSpPr>
                <p:nvPr/>
              </p:nvSpPr>
              <p:spPr bwMode="auto">
                <a:xfrm>
                  <a:off x="2999" y="1466"/>
                  <a:ext cx="176" cy="12"/>
                </a:xfrm>
                <a:custGeom>
                  <a:avLst/>
                  <a:gdLst>
                    <a:gd name="T0" fmla="*/ 164 w 176"/>
                    <a:gd name="T1" fmla="*/ 16 h 25"/>
                    <a:gd name="T2" fmla="*/ 158 w 176"/>
                    <a:gd name="T3" fmla="*/ 17 h 25"/>
                    <a:gd name="T4" fmla="*/ 149 w 176"/>
                    <a:gd name="T5" fmla="*/ 17 h 25"/>
                    <a:gd name="T6" fmla="*/ 137 w 176"/>
                    <a:gd name="T7" fmla="*/ 19 h 25"/>
                    <a:gd name="T8" fmla="*/ 122 w 176"/>
                    <a:gd name="T9" fmla="*/ 20 h 25"/>
                    <a:gd name="T10" fmla="*/ 106 w 176"/>
                    <a:gd name="T11" fmla="*/ 22 h 25"/>
                    <a:gd name="T12" fmla="*/ 89 w 176"/>
                    <a:gd name="T13" fmla="*/ 23 h 25"/>
                    <a:gd name="T14" fmla="*/ 72 w 176"/>
                    <a:gd name="T15" fmla="*/ 24 h 25"/>
                    <a:gd name="T16" fmla="*/ 55 w 176"/>
                    <a:gd name="T17" fmla="*/ 25 h 25"/>
                    <a:gd name="T18" fmla="*/ 38 w 176"/>
                    <a:gd name="T19" fmla="*/ 25 h 25"/>
                    <a:gd name="T20" fmla="*/ 27 w 176"/>
                    <a:gd name="T21" fmla="*/ 25 h 25"/>
                    <a:gd name="T22" fmla="*/ 23 w 176"/>
                    <a:gd name="T23" fmla="*/ 25 h 25"/>
                    <a:gd name="T24" fmla="*/ 18 w 176"/>
                    <a:gd name="T25" fmla="*/ 24 h 25"/>
                    <a:gd name="T26" fmla="*/ 14 w 176"/>
                    <a:gd name="T27" fmla="*/ 24 h 25"/>
                    <a:gd name="T28" fmla="*/ 9 w 176"/>
                    <a:gd name="T29" fmla="*/ 23 h 25"/>
                    <a:gd name="T30" fmla="*/ 6 w 176"/>
                    <a:gd name="T31" fmla="*/ 20 h 25"/>
                    <a:gd name="T32" fmla="*/ 2 w 176"/>
                    <a:gd name="T33" fmla="*/ 19 h 25"/>
                    <a:gd name="T34" fmla="*/ 0 w 176"/>
                    <a:gd name="T35" fmla="*/ 16 h 25"/>
                    <a:gd name="T36" fmla="*/ 0 w 176"/>
                    <a:gd name="T37" fmla="*/ 13 h 25"/>
                    <a:gd name="T38" fmla="*/ 1 w 176"/>
                    <a:gd name="T39" fmla="*/ 10 h 25"/>
                    <a:gd name="T40" fmla="*/ 2 w 176"/>
                    <a:gd name="T41" fmla="*/ 8 h 25"/>
                    <a:gd name="T42" fmla="*/ 6 w 176"/>
                    <a:gd name="T43" fmla="*/ 4 h 25"/>
                    <a:gd name="T44" fmla="*/ 9 w 176"/>
                    <a:gd name="T45" fmla="*/ 3 h 25"/>
                    <a:gd name="T46" fmla="*/ 13 w 176"/>
                    <a:gd name="T47" fmla="*/ 2 h 25"/>
                    <a:gd name="T48" fmla="*/ 18 w 176"/>
                    <a:gd name="T49" fmla="*/ 1 h 25"/>
                    <a:gd name="T50" fmla="*/ 25 w 176"/>
                    <a:gd name="T51" fmla="*/ 0 h 25"/>
                    <a:gd name="T52" fmla="*/ 34 w 176"/>
                    <a:gd name="T53" fmla="*/ 0 h 25"/>
                    <a:gd name="T54" fmla="*/ 45 w 176"/>
                    <a:gd name="T55" fmla="*/ 0 h 25"/>
                    <a:gd name="T56" fmla="*/ 59 w 176"/>
                    <a:gd name="T57" fmla="*/ 0 h 25"/>
                    <a:gd name="T58" fmla="*/ 73 w 176"/>
                    <a:gd name="T59" fmla="*/ 1 h 25"/>
                    <a:gd name="T60" fmla="*/ 89 w 176"/>
                    <a:gd name="T61" fmla="*/ 1 h 25"/>
                    <a:gd name="T62" fmla="*/ 105 w 176"/>
                    <a:gd name="T63" fmla="*/ 2 h 25"/>
                    <a:gd name="T64" fmla="*/ 121 w 176"/>
                    <a:gd name="T65" fmla="*/ 3 h 25"/>
                    <a:gd name="T66" fmla="*/ 136 w 176"/>
                    <a:gd name="T67" fmla="*/ 4 h 25"/>
                    <a:gd name="T68" fmla="*/ 148 w 176"/>
                    <a:gd name="T69" fmla="*/ 5 h 25"/>
                    <a:gd name="T70" fmla="*/ 157 w 176"/>
                    <a:gd name="T71" fmla="*/ 5 h 25"/>
                    <a:gd name="T72" fmla="*/ 163 w 176"/>
                    <a:gd name="T73" fmla="*/ 7 h 25"/>
                    <a:gd name="T74" fmla="*/ 167 w 176"/>
                    <a:gd name="T75" fmla="*/ 7 h 25"/>
                    <a:gd name="T76" fmla="*/ 170 w 176"/>
                    <a:gd name="T77" fmla="*/ 8 h 25"/>
                    <a:gd name="T78" fmla="*/ 174 w 176"/>
                    <a:gd name="T79" fmla="*/ 9 h 25"/>
                    <a:gd name="T80" fmla="*/ 176 w 176"/>
                    <a:gd name="T81" fmla="*/ 11 h 25"/>
                    <a:gd name="T82" fmla="*/ 175 w 176"/>
                    <a:gd name="T83" fmla="*/ 14 h 25"/>
                    <a:gd name="T84" fmla="*/ 172 w 176"/>
                    <a:gd name="T85" fmla="*/ 15 h 25"/>
                    <a:gd name="T86" fmla="*/ 167 w 176"/>
                    <a:gd name="T87" fmla="*/ 16 h 2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76"/>
                    <a:gd name="T133" fmla="*/ 0 h 25"/>
                    <a:gd name="T134" fmla="*/ 176 w 176"/>
                    <a:gd name="T135" fmla="*/ 25 h 2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76" h="25">
                      <a:moveTo>
                        <a:pt x="167" y="16"/>
                      </a:moveTo>
                      <a:lnTo>
                        <a:pt x="165" y="16"/>
                      </a:lnTo>
                      <a:lnTo>
                        <a:pt x="164" y="16"/>
                      </a:lnTo>
                      <a:lnTo>
                        <a:pt x="163" y="16"/>
                      </a:lnTo>
                      <a:lnTo>
                        <a:pt x="160" y="16"/>
                      </a:lnTo>
                      <a:lnTo>
                        <a:pt x="158" y="17"/>
                      </a:lnTo>
                      <a:lnTo>
                        <a:pt x="156" y="17"/>
                      </a:lnTo>
                      <a:lnTo>
                        <a:pt x="153" y="17"/>
                      </a:lnTo>
                      <a:lnTo>
                        <a:pt x="149" y="17"/>
                      </a:lnTo>
                      <a:lnTo>
                        <a:pt x="146" y="18"/>
                      </a:lnTo>
                      <a:lnTo>
                        <a:pt x="141" y="18"/>
                      </a:lnTo>
                      <a:lnTo>
                        <a:pt x="137" y="19"/>
                      </a:lnTo>
                      <a:lnTo>
                        <a:pt x="132" y="19"/>
                      </a:lnTo>
                      <a:lnTo>
                        <a:pt x="127" y="19"/>
                      </a:lnTo>
                      <a:lnTo>
                        <a:pt x="122" y="20"/>
                      </a:lnTo>
                      <a:lnTo>
                        <a:pt x="117" y="20"/>
                      </a:lnTo>
                      <a:lnTo>
                        <a:pt x="111" y="22"/>
                      </a:lnTo>
                      <a:lnTo>
                        <a:pt x="106" y="22"/>
                      </a:lnTo>
                      <a:lnTo>
                        <a:pt x="100" y="22"/>
                      </a:lnTo>
                      <a:lnTo>
                        <a:pt x="95" y="23"/>
                      </a:lnTo>
                      <a:lnTo>
                        <a:pt x="89" y="23"/>
                      </a:lnTo>
                      <a:lnTo>
                        <a:pt x="83" y="24"/>
                      </a:lnTo>
                      <a:lnTo>
                        <a:pt x="78" y="24"/>
                      </a:lnTo>
                      <a:lnTo>
                        <a:pt x="72" y="24"/>
                      </a:lnTo>
                      <a:lnTo>
                        <a:pt x="66" y="24"/>
                      </a:lnTo>
                      <a:lnTo>
                        <a:pt x="60" y="25"/>
                      </a:lnTo>
                      <a:lnTo>
                        <a:pt x="55" y="25"/>
                      </a:lnTo>
                      <a:lnTo>
                        <a:pt x="49" y="25"/>
                      </a:lnTo>
                      <a:lnTo>
                        <a:pt x="44" y="25"/>
                      </a:lnTo>
                      <a:lnTo>
                        <a:pt x="38" y="25"/>
                      </a:lnTo>
                      <a:lnTo>
                        <a:pt x="33" y="25"/>
                      </a:lnTo>
                      <a:lnTo>
                        <a:pt x="28" y="25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4" y="25"/>
                      </a:lnTo>
                      <a:lnTo>
                        <a:pt x="23" y="25"/>
                      </a:lnTo>
                      <a:lnTo>
                        <a:pt x="22" y="25"/>
                      </a:lnTo>
                      <a:lnTo>
                        <a:pt x="20" y="25"/>
                      </a:lnTo>
                      <a:lnTo>
                        <a:pt x="18" y="24"/>
                      </a:lnTo>
                      <a:lnTo>
                        <a:pt x="17" y="24"/>
                      </a:lnTo>
                      <a:lnTo>
                        <a:pt x="16" y="24"/>
                      </a:lnTo>
                      <a:lnTo>
                        <a:pt x="14" y="24"/>
                      </a:lnTo>
                      <a:lnTo>
                        <a:pt x="13" y="23"/>
                      </a:lnTo>
                      <a:lnTo>
                        <a:pt x="12" y="23"/>
                      </a:lnTo>
                      <a:lnTo>
                        <a:pt x="9" y="23"/>
                      </a:lnTo>
                      <a:lnTo>
                        <a:pt x="8" y="22"/>
                      </a:lnTo>
                      <a:lnTo>
                        <a:pt x="7" y="22"/>
                      </a:lnTo>
                      <a:lnTo>
                        <a:pt x="6" y="20"/>
                      </a:lnTo>
                      <a:lnTo>
                        <a:pt x="5" y="20"/>
                      </a:lnTo>
                      <a:lnTo>
                        <a:pt x="3" y="19"/>
                      </a:lnTo>
                      <a:lnTo>
                        <a:pt x="2" y="19"/>
                      </a:lnTo>
                      <a:lnTo>
                        <a:pt x="2" y="18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1" y="11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2" y="8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1" y="3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8" y="1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40" y="0"/>
                      </a:lnTo>
                      <a:lnTo>
                        <a:pt x="45" y="0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59" y="0"/>
                      </a:lnTo>
                      <a:lnTo>
                        <a:pt x="63" y="0"/>
                      </a:lnTo>
                      <a:lnTo>
                        <a:pt x="68" y="0"/>
                      </a:lnTo>
                      <a:lnTo>
                        <a:pt x="73" y="1"/>
                      </a:lnTo>
                      <a:lnTo>
                        <a:pt x="78" y="1"/>
                      </a:lnTo>
                      <a:lnTo>
                        <a:pt x="84" y="1"/>
                      </a:lnTo>
                      <a:lnTo>
                        <a:pt x="89" y="1"/>
                      </a:lnTo>
                      <a:lnTo>
                        <a:pt x="94" y="2"/>
                      </a:lnTo>
                      <a:lnTo>
                        <a:pt x="100" y="2"/>
                      </a:lnTo>
                      <a:lnTo>
                        <a:pt x="105" y="2"/>
                      </a:lnTo>
                      <a:lnTo>
                        <a:pt x="110" y="2"/>
                      </a:lnTo>
                      <a:lnTo>
                        <a:pt x="116" y="3"/>
                      </a:lnTo>
                      <a:lnTo>
                        <a:pt x="121" y="3"/>
                      </a:lnTo>
                      <a:lnTo>
                        <a:pt x="126" y="3"/>
                      </a:lnTo>
                      <a:lnTo>
                        <a:pt x="131" y="4"/>
                      </a:lnTo>
                      <a:lnTo>
                        <a:pt x="136" y="4"/>
                      </a:lnTo>
                      <a:lnTo>
                        <a:pt x="140" y="4"/>
                      </a:lnTo>
                      <a:lnTo>
                        <a:pt x="144" y="4"/>
                      </a:lnTo>
                      <a:lnTo>
                        <a:pt x="148" y="5"/>
                      </a:lnTo>
                      <a:lnTo>
                        <a:pt x="152" y="5"/>
                      </a:lnTo>
                      <a:lnTo>
                        <a:pt x="154" y="5"/>
                      </a:lnTo>
                      <a:lnTo>
                        <a:pt x="157" y="5"/>
                      </a:lnTo>
                      <a:lnTo>
                        <a:pt x="159" y="7"/>
                      </a:lnTo>
                      <a:lnTo>
                        <a:pt x="162" y="7"/>
                      </a:lnTo>
                      <a:lnTo>
                        <a:pt x="163" y="7"/>
                      </a:lnTo>
                      <a:lnTo>
                        <a:pt x="164" y="7"/>
                      </a:lnTo>
                      <a:lnTo>
                        <a:pt x="165" y="7"/>
                      </a:lnTo>
                      <a:lnTo>
                        <a:pt x="167" y="7"/>
                      </a:lnTo>
                      <a:lnTo>
                        <a:pt x="168" y="8"/>
                      </a:lnTo>
                      <a:lnTo>
                        <a:pt x="169" y="8"/>
                      </a:lnTo>
                      <a:lnTo>
                        <a:pt x="170" y="8"/>
                      </a:lnTo>
                      <a:lnTo>
                        <a:pt x="172" y="9"/>
                      </a:lnTo>
                      <a:lnTo>
                        <a:pt x="173" y="9"/>
                      </a:lnTo>
                      <a:lnTo>
                        <a:pt x="174" y="9"/>
                      </a:lnTo>
                      <a:lnTo>
                        <a:pt x="174" y="10"/>
                      </a:lnTo>
                      <a:lnTo>
                        <a:pt x="175" y="10"/>
                      </a:lnTo>
                      <a:lnTo>
                        <a:pt x="176" y="11"/>
                      </a:lnTo>
                      <a:lnTo>
                        <a:pt x="176" y="12"/>
                      </a:lnTo>
                      <a:lnTo>
                        <a:pt x="176" y="13"/>
                      </a:lnTo>
                      <a:lnTo>
                        <a:pt x="175" y="14"/>
                      </a:lnTo>
                      <a:lnTo>
                        <a:pt x="174" y="14"/>
                      </a:lnTo>
                      <a:lnTo>
                        <a:pt x="173" y="15"/>
                      </a:lnTo>
                      <a:lnTo>
                        <a:pt x="172" y="15"/>
                      </a:lnTo>
                      <a:lnTo>
                        <a:pt x="170" y="15"/>
                      </a:lnTo>
                      <a:lnTo>
                        <a:pt x="169" y="15"/>
                      </a:lnTo>
                      <a:lnTo>
                        <a:pt x="167" y="16"/>
                      </a:lnTo>
                      <a:close/>
                    </a:path>
                  </a:pathLst>
                </a:custGeom>
                <a:solidFill>
                  <a:srgbClr val="19E5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87" name="Freeform 181"/>
                <p:cNvSpPr>
                  <a:spLocks/>
                </p:cNvSpPr>
                <p:nvPr/>
              </p:nvSpPr>
              <p:spPr bwMode="auto">
                <a:xfrm>
                  <a:off x="3159" y="1453"/>
                  <a:ext cx="7" cy="2"/>
                </a:xfrm>
                <a:custGeom>
                  <a:avLst/>
                  <a:gdLst>
                    <a:gd name="T0" fmla="*/ 0 w 7"/>
                    <a:gd name="T1" fmla="*/ 0 h 4"/>
                    <a:gd name="T2" fmla="*/ 2 w 7"/>
                    <a:gd name="T3" fmla="*/ 0 h 4"/>
                    <a:gd name="T4" fmla="*/ 3 w 7"/>
                    <a:gd name="T5" fmla="*/ 1 h 4"/>
                    <a:gd name="T6" fmla="*/ 4 w 7"/>
                    <a:gd name="T7" fmla="*/ 3 h 4"/>
                    <a:gd name="T8" fmla="*/ 7 w 7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4"/>
                    <a:gd name="T17" fmla="*/ 7 w 7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4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4" y="3"/>
                      </a:lnTo>
                      <a:lnTo>
                        <a:pt x="7" y="4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88" name="Freeform 182"/>
                <p:cNvSpPr>
                  <a:spLocks/>
                </p:cNvSpPr>
                <p:nvPr/>
              </p:nvSpPr>
              <p:spPr bwMode="auto">
                <a:xfrm>
                  <a:off x="3126" y="1452"/>
                  <a:ext cx="6" cy="2"/>
                </a:xfrm>
                <a:custGeom>
                  <a:avLst/>
                  <a:gdLst>
                    <a:gd name="T0" fmla="*/ 0 w 6"/>
                    <a:gd name="T1" fmla="*/ 0 h 5"/>
                    <a:gd name="T2" fmla="*/ 3 w 6"/>
                    <a:gd name="T3" fmla="*/ 1 h 5"/>
                    <a:gd name="T4" fmla="*/ 5 w 6"/>
                    <a:gd name="T5" fmla="*/ 2 h 5"/>
                    <a:gd name="T6" fmla="*/ 6 w 6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5"/>
                    <a:gd name="T14" fmla="*/ 6 w 6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5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6" y="5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89" name="Freeform 183"/>
                <p:cNvSpPr>
                  <a:spLocks/>
                </p:cNvSpPr>
                <p:nvPr/>
              </p:nvSpPr>
              <p:spPr bwMode="auto">
                <a:xfrm>
                  <a:off x="3118" y="1452"/>
                  <a:ext cx="6" cy="4"/>
                </a:xfrm>
                <a:custGeom>
                  <a:avLst/>
                  <a:gdLst>
                    <a:gd name="T0" fmla="*/ 0 w 6"/>
                    <a:gd name="T1" fmla="*/ 0 h 10"/>
                    <a:gd name="T2" fmla="*/ 2 w 6"/>
                    <a:gd name="T3" fmla="*/ 1 h 10"/>
                    <a:gd name="T4" fmla="*/ 3 w 6"/>
                    <a:gd name="T5" fmla="*/ 2 h 10"/>
                    <a:gd name="T6" fmla="*/ 3 w 6"/>
                    <a:gd name="T7" fmla="*/ 4 h 10"/>
                    <a:gd name="T8" fmla="*/ 3 w 6"/>
                    <a:gd name="T9" fmla="*/ 7 h 10"/>
                    <a:gd name="T10" fmla="*/ 3 w 6"/>
                    <a:gd name="T11" fmla="*/ 8 h 10"/>
                    <a:gd name="T12" fmla="*/ 5 w 6"/>
                    <a:gd name="T13" fmla="*/ 9 h 10"/>
                    <a:gd name="T14" fmla="*/ 6 w 6"/>
                    <a:gd name="T15" fmla="*/ 10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10"/>
                    <a:gd name="T26" fmla="*/ 6 w 6"/>
                    <a:gd name="T27" fmla="*/ 10 h 1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10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3" y="7"/>
                      </a:lnTo>
                      <a:lnTo>
                        <a:pt x="3" y="8"/>
                      </a:lnTo>
                      <a:lnTo>
                        <a:pt x="5" y="9"/>
                      </a:lnTo>
                      <a:lnTo>
                        <a:pt x="6" y="10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90" name="Freeform 184"/>
                <p:cNvSpPr>
                  <a:spLocks/>
                </p:cNvSpPr>
                <p:nvPr/>
              </p:nvSpPr>
              <p:spPr bwMode="auto">
                <a:xfrm>
                  <a:off x="3070" y="1455"/>
                  <a:ext cx="1" cy="2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1 h 3"/>
                    <a:gd name="T4" fmla="*/ 1 w 1"/>
                    <a:gd name="T5" fmla="*/ 2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91" name="Freeform 185"/>
                <p:cNvSpPr>
                  <a:spLocks/>
                </p:cNvSpPr>
                <p:nvPr/>
              </p:nvSpPr>
              <p:spPr bwMode="auto">
                <a:xfrm>
                  <a:off x="3071" y="1458"/>
                  <a:ext cx="10" cy="4"/>
                </a:xfrm>
                <a:custGeom>
                  <a:avLst/>
                  <a:gdLst>
                    <a:gd name="T0" fmla="*/ 0 w 10"/>
                    <a:gd name="T1" fmla="*/ 0 h 9"/>
                    <a:gd name="T2" fmla="*/ 3 w 10"/>
                    <a:gd name="T3" fmla="*/ 0 h 9"/>
                    <a:gd name="T4" fmla="*/ 4 w 10"/>
                    <a:gd name="T5" fmla="*/ 0 h 9"/>
                    <a:gd name="T6" fmla="*/ 6 w 10"/>
                    <a:gd name="T7" fmla="*/ 1 h 9"/>
                    <a:gd name="T8" fmla="*/ 9 w 10"/>
                    <a:gd name="T9" fmla="*/ 3 h 9"/>
                    <a:gd name="T10" fmla="*/ 10 w 10"/>
                    <a:gd name="T11" fmla="*/ 5 h 9"/>
                    <a:gd name="T12" fmla="*/ 10 w 10"/>
                    <a:gd name="T13" fmla="*/ 6 h 9"/>
                    <a:gd name="T14" fmla="*/ 10 w 10"/>
                    <a:gd name="T15" fmla="*/ 9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9"/>
                    <a:gd name="T26" fmla="*/ 10 w 10"/>
                    <a:gd name="T27" fmla="*/ 9 h 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9" y="3"/>
                      </a:lnTo>
                      <a:lnTo>
                        <a:pt x="10" y="5"/>
                      </a:lnTo>
                      <a:lnTo>
                        <a:pt x="10" y="6"/>
                      </a:lnTo>
                      <a:lnTo>
                        <a:pt x="10" y="9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92" name="Freeform 186"/>
                <p:cNvSpPr>
                  <a:spLocks/>
                </p:cNvSpPr>
                <p:nvPr/>
              </p:nvSpPr>
              <p:spPr bwMode="auto">
                <a:xfrm>
                  <a:off x="3062" y="1456"/>
                  <a:ext cx="1" cy="2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2 h 3"/>
                    <a:gd name="T4" fmla="*/ 0 w 1"/>
                    <a:gd name="T5" fmla="*/ 1 h 3"/>
                    <a:gd name="T6" fmla="*/ 0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93" name="Freeform 187"/>
                <p:cNvSpPr>
                  <a:spLocks/>
                </p:cNvSpPr>
                <p:nvPr/>
              </p:nvSpPr>
              <p:spPr bwMode="auto">
                <a:xfrm>
                  <a:off x="3042" y="1456"/>
                  <a:ext cx="5" cy="4"/>
                </a:xfrm>
                <a:custGeom>
                  <a:avLst/>
                  <a:gdLst>
                    <a:gd name="T0" fmla="*/ 0 w 5"/>
                    <a:gd name="T1" fmla="*/ 0 h 7"/>
                    <a:gd name="T2" fmla="*/ 1 w 5"/>
                    <a:gd name="T3" fmla="*/ 0 h 7"/>
                    <a:gd name="T4" fmla="*/ 2 w 5"/>
                    <a:gd name="T5" fmla="*/ 1 h 7"/>
                    <a:gd name="T6" fmla="*/ 3 w 5"/>
                    <a:gd name="T7" fmla="*/ 3 h 7"/>
                    <a:gd name="T8" fmla="*/ 5 w 5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7"/>
                    <a:gd name="T17" fmla="*/ 5 w 5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7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3"/>
                      </a:lnTo>
                      <a:lnTo>
                        <a:pt x="5" y="7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94" name="Freeform 188"/>
                <p:cNvSpPr>
                  <a:spLocks/>
                </p:cNvSpPr>
                <p:nvPr/>
              </p:nvSpPr>
              <p:spPr bwMode="auto">
                <a:xfrm>
                  <a:off x="3037" y="1456"/>
                  <a:ext cx="1" cy="1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1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95" name="Freeform 189"/>
                <p:cNvSpPr>
                  <a:spLocks/>
                </p:cNvSpPr>
                <p:nvPr/>
              </p:nvSpPr>
              <p:spPr bwMode="auto">
                <a:xfrm>
                  <a:off x="3026" y="1456"/>
                  <a:ext cx="1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1" y="2"/>
                      </a:move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96" name="Freeform 190"/>
                <p:cNvSpPr>
                  <a:spLocks/>
                </p:cNvSpPr>
                <p:nvPr/>
              </p:nvSpPr>
              <p:spPr bwMode="auto">
                <a:xfrm>
                  <a:off x="3088" y="1461"/>
                  <a:ext cx="4" cy="1"/>
                </a:xfrm>
                <a:custGeom>
                  <a:avLst/>
                  <a:gdLst>
                    <a:gd name="T0" fmla="*/ 0 w 4"/>
                    <a:gd name="T1" fmla="*/ 0 h 4"/>
                    <a:gd name="T2" fmla="*/ 1 w 4"/>
                    <a:gd name="T3" fmla="*/ 0 h 4"/>
                    <a:gd name="T4" fmla="*/ 3 w 4"/>
                    <a:gd name="T5" fmla="*/ 1 h 4"/>
                    <a:gd name="T6" fmla="*/ 4 w 4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4"/>
                    <a:gd name="T14" fmla="*/ 4 w 4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4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97" name="Freeform 191"/>
                <p:cNvSpPr>
                  <a:spLocks/>
                </p:cNvSpPr>
                <p:nvPr/>
              </p:nvSpPr>
              <p:spPr bwMode="auto">
                <a:xfrm>
                  <a:off x="3028" y="1457"/>
                  <a:ext cx="9" cy="2"/>
                </a:xfrm>
                <a:custGeom>
                  <a:avLst/>
                  <a:gdLst>
                    <a:gd name="T0" fmla="*/ 9 w 9"/>
                    <a:gd name="T1" fmla="*/ 3 h 3"/>
                    <a:gd name="T2" fmla="*/ 7 w 9"/>
                    <a:gd name="T3" fmla="*/ 1 h 3"/>
                    <a:gd name="T4" fmla="*/ 5 w 9"/>
                    <a:gd name="T5" fmla="*/ 0 h 3"/>
                    <a:gd name="T6" fmla="*/ 3 w 9"/>
                    <a:gd name="T7" fmla="*/ 0 h 3"/>
                    <a:gd name="T8" fmla="*/ 0 w 9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3"/>
                    <a:gd name="T17" fmla="*/ 9 w 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3">
                      <a:moveTo>
                        <a:pt x="9" y="3"/>
                      </a:move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98" name="Freeform 192"/>
                <p:cNvSpPr>
                  <a:spLocks/>
                </p:cNvSpPr>
                <p:nvPr/>
              </p:nvSpPr>
              <p:spPr bwMode="auto">
                <a:xfrm>
                  <a:off x="3183" y="1453"/>
                  <a:ext cx="5" cy="3"/>
                </a:xfrm>
                <a:custGeom>
                  <a:avLst/>
                  <a:gdLst>
                    <a:gd name="T0" fmla="*/ 1 w 5"/>
                    <a:gd name="T1" fmla="*/ 5 h 7"/>
                    <a:gd name="T2" fmla="*/ 1 w 5"/>
                    <a:gd name="T3" fmla="*/ 4 h 7"/>
                    <a:gd name="T4" fmla="*/ 0 w 5"/>
                    <a:gd name="T5" fmla="*/ 4 h 7"/>
                    <a:gd name="T6" fmla="*/ 0 w 5"/>
                    <a:gd name="T7" fmla="*/ 2 h 7"/>
                    <a:gd name="T8" fmla="*/ 0 w 5"/>
                    <a:gd name="T9" fmla="*/ 1 h 7"/>
                    <a:gd name="T10" fmla="*/ 1 w 5"/>
                    <a:gd name="T11" fmla="*/ 1 h 7"/>
                    <a:gd name="T12" fmla="*/ 1 w 5"/>
                    <a:gd name="T13" fmla="*/ 0 h 7"/>
                    <a:gd name="T14" fmla="*/ 2 w 5"/>
                    <a:gd name="T15" fmla="*/ 0 h 7"/>
                    <a:gd name="T16" fmla="*/ 3 w 5"/>
                    <a:gd name="T17" fmla="*/ 1 h 7"/>
                    <a:gd name="T18" fmla="*/ 5 w 5"/>
                    <a:gd name="T19" fmla="*/ 2 h 7"/>
                    <a:gd name="T20" fmla="*/ 5 w 5"/>
                    <a:gd name="T21" fmla="*/ 4 h 7"/>
                    <a:gd name="T22" fmla="*/ 5 w 5"/>
                    <a:gd name="T23" fmla="*/ 5 h 7"/>
                    <a:gd name="T24" fmla="*/ 5 w 5"/>
                    <a:gd name="T25" fmla="*/ 6 h 7"/>
                    <a:gd name="T26" fmla="*/ 5 w 5"/>
                    <a:gd name="T27" fmla="*/ 7 h 7"/>
                    <a:gd name="T28" fmla="*/ 3 w 5"/>
                    <a:gd name="T29" fmla="*/ 7 h 7"/>
                    <a:gd name="T30" fmla="*/ 2 w 5"/>
                    <a:gd name="T31" fmla="*/ 7 h 7"/>
                    <a:gd name="T32" fmla="*/ 2 w 5"/>
                    <a:gd name="T33" fmla="*/ 6 h 7"/>
                    <a:gd name="T34" fmla="*/ 1 w 5"/>
                    <a:gd name="T35" fmla="*/ 6 h 7"/>
                    <a:gd name="T36" fmla="*/ 1 w 5"/>
                    <a:gd name="T37" fmla="*/ 5 h 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"/>
                    <a:gd name="T58" fmla="*/ 0 h 7"/>
                    <a:gd name="T59" fmla="*/ 5 w 5"/>
                    <a:gd name="T60" fmla="*/ 7 h 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" h="7">
                      <a:moveTo>
                        <a:pt x="1" y="5"/>
                      </a:move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5" y="7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00A6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99" name="Freeform 193"/>
                <p:cNvSpPr>
                  <a:spLocks/>
                </p:cNvSpPr>
                <p:nvPr/>
              </p:nvSpPr>
              <p:spPr bwMode="auto">
                <a:xfrm>
                  <a:off x="3179" y="1454"/>
                  <a:ext cx="4" cy="1"/>
                </a:xfrm>
                <a:custGeom>
                  <a:avLst/>
                  <a:gdLst>
                    <a:gd name="T0" fmla="*/ 4 w 4"/>
                    <a:gd name="T1" fmla="*/ 3 h 4"/>
                    <a:gd name="T2" fmla="*/ 4 w 4"/>
                    <a:gd name="T3" fmla="*/ 4 h 4"/>
                    <a:gd name="T4" fmla="*/ 3 w 4"/>
                    <a:gd name="T5" fmla="*/ 4 h 4"/>
                    <a:gd name="T6" fmla="*/ 1 w 4"/>
                    <a:gd name="T7" fmla="*/ 4 h 4"/>
                    <a:gd name="T8" fmla="*/ 1 w 4"/>
                    <a:gd name="T9" fmla="*/ 3 h 4"/>
                    <a:gd name="T10" fmla="*/ 0 w 4"/>
                    <a:gd name="T11" fmla="*/ 3 h 4"/>
                    <a:gd name="T12" fmla="*/ 0 w 4"/>
                    <a:gd name="T13" fmla="*/ 2 h 4"/>
                    <a:gd name="T14" fmla="*/ 1 w 4"/>
                    <a:gd name="T15" fmla="*/ 2 h 4"/>
                    <a:gd name="T16" fmla="*/ 1 w 4"/>
                    <a:gd name="T17" fmla="*/ 0 h 4"/>
                    <a:gd name="T18" fmla="*/ 3 w 4"/>
                    <a:gd name="T19" fmla="*/ 0 h 4"/>
                    <a:gd name="T20" fmla="*/ 3 w 4"/>
                    <a:gd name="T21" fmla="*/ 2 h 4"/>
                    <a:gd name="T22" fmla="*/ 4 w 4"/>
                    <a:gd name="T23" fmla="*/ 2 h 4"/>
                    <a:gd name="T24" fmla="*/ 4 w 4"/>
                    <a:gd name="T25" fmla="*/ 3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"/>
                    <a:gd name="T40" fmla="*/ 0 h 4"/>
                    <a:gd name="T41" fmla="*/ 4 w 4"/>
                    <a:gd name="T42" fmla="*/ 4 h 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" h="4">
                      <a:moveTo>
                        <a:pt x="4" y="3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00A6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00" name="Freeform 194"/>
                <p:cNvSpPr>
                  <a:spLocks/>
                </p:cNvSpPr>
                <p:nvPr/>
              </p:nvSpPr>
              <p:spPr bwMode="auto">
                <a:xfrm>
                  <a:off x="3188" y="1458"/>
                  <a:ext cx="12" cy="5"/>
                </a:xfrm>
                <a:custGeom>
                  <a:avLst/>
                  <a:gdLst>
                    <a:gd name="T0" fmla="*/ 1 w 12"/>
                    <a:gd name="T1" fmla="*/ 1 h 10"/>
                    <a:gd name="T2" fmla="*/ 2 w 12"/>
                    <a:gd name="T3" fmla="*/ 1 h 10"/>
                    <a:gd name="T4" fmla="*/ 2 w 12"/>
                    <a:gd name="T5" fmla="*/ 0 h 10"/>
                    <a:gd name="T6" fmla="*/ 3 w 12"/>
                    <a:gd name="T7" fmla="*/ 0 h 10"/>
                    <a:gd name="T8" fmla="*/ 3 w 12"/>
                    <a:gd name="T9" fmla="*/ 1 h 10"/>
                    <a:gd name="T10" fmla="*/ 5 w 12"/>
                    <a:gd name="T11" fmla="*/ 1 h 10"/>
                    <a:gd name="T12" fmla="*/ 6 w 12"/>
                    <a:gd name="T13" fmla="*/ 1 h 10"/>
                    <a:gd name="T14" fmla="*/ 7 w 12"/>
                    <a:gd name="T15" fmla="*/ 1 h 10"/>
                    <a:gd name="T16" fmla="*/ 7 w 12"/>
                    <a:gd name="T17" fmla="*/ 2 h 10"/>
                    <a:gd name="T18" fmla="*/ 8 w 12"/>
                    <a:gd name="T19" fmla="*/ 2 h 10"/>
                    <a:gd name="T20" fmla="*/ 8 w 12"/>
                    <a:gd name="T21" fmla="*/ 3 h 10"/>
                    <a:gd name="T22" fmla="*/ 10 w 12"/>
                    <a:gd name="T23" fmla="*/ 3 h 10"/>
                    <a:gd name="T24" fmla="*/ 10 w 12"/>
                    <a:gd name="T25" fmla="*/ 4 h 10"/>
                    <a:gd name="T26" fmla="*/ 11 w 12"/>
                    <a:gd name="T27" fmla="*/ 4 h 10"/>
                    <a:gd name="T28" fmla="*/ 11 w 12"/>
                    <a:gd name="T29" fmla="*/ 5 h 10"/>
                    <a:gd name="T30" fmla="*/ 11 w 12"/>
                    <a:gd name="T31" fmla="*/ 6 h 10"/>
                    <a:gd name="T32" fmla="*/ 12 w 12"/>
                    <a:gd name="T33" fmla="*/ 6 h 10"/>
                    <a:gd name="T34" fmla="*/ 12 w 12"/>
                    <a:gd name="T35" fmla="*/ 8 h 10"/>
                    <a:gd name="T36" fmla="*/ 12 w 12"/>
                    <a:gd name="T37" fmla="*/ 9 h 10"/>
                    <a:gd name="T38" fmla="*/ 11 w 12"/>
                    <a:gd name="T39" fmla="*/ 9 h 10"/>
                    <a:gd name="T40" fmla="*/ 11 w 12"/>
                    <a:gd name="T41" fmla="*/ 10 h 10"/>
                    <a:gd name="T42" fmla="*/ 10 w 12"/>
                    <a:gd name="T43" fmla="*/ 10 h 10"/>
                    <a:gd name="T44" fmla="*/ 8 w 12"/>
                    <a:gd name="T45" fmla="*/ 10 h 10"/>
                    <a:gd name="T46" fmla="*/ 7 w 12"/>
                    <a:gd name="T47" fmla="*/ 10 h 10"/>
                    <a:gd name="T48" fmla="*/ 7 w 12"/>
                    <a:gd name="T49" fmla="*/ 9 h 10"/>
                    <a:gd name="T50" fmla="*/ 6 w 12"/>
                    <a:gd name="T51" fmla="*/ 9 h 10"/>
                    <a:gd name="T52" fmla="*/ 5 w 12"/>
                    <a:gd name="T53" fmla="*/ 9 h 10"/>
                    <a:gd name="T54" fmla="*/ 5 w 12"/>
                    <a:gd name="T55" fmla="*/ 8 h 10"/>
                    <a:gd name="T56" fmla="*/ 3 w 12"/>
                    <a:gd name="T57" fmla="*/ 8 h 10"/>
                    <a:gd name="T58" fmla="*/ 3 w 12"/>
                    <a:gd name="T59" fmla="*/ 6 h 10"/>
                    <a:gd name="T60" fmla="*/ 2 w 12"/>
                    <a:gd name="T61" fmla="*/ 6 h 10"/>
                    <a:gd name="T62" fmla="*/ 2 w 12"/>
                    <a:gd name="T63" fmla="*/ 5 h 10"/>
                    <a:gd name="T64" fmla="*/ 1 w 12"/>
                    <a:gd name="T65" fmla="*/ 5 h 10"/>
                    <a:gd name="T66" fmla="*/ 1 w 12"/>
                    <a:gd name="T67" fmla="*/ 4 h 10"/>
                    <a:gd name="T68" fmla="*/ 1 w 12"/>
                    <a:gd name="T69" fmla="*/ 3 h 10"/>
                    <a:gd name="T70" fmla="*/ 0 w 12"/>
                    <a:gd name="T71" fmla="*/ 3 h 10"/>
                    <a:gd name="T72" fmla="*/ 0 w 12"/>
                    <a:gd name="T73" fmla="*/ 2 h 10"/>
                    <a:gd name="T74" fmla="*/ 1 w 12"/>
                    <a:gd name="T75" fmla="*/ 2 h 10"/>
                    <a:gd name="T76" fmla="*/ 1 w 12"/>
                    <a:gd name="T77" fmla="*/ 1 h 1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2"/>
                    <a:gd name="T118" fmla="*/ 0 h 10"/>
                    <a:gd name="T119" fmla="*/ 12 w 12"/>
                    <a:gd name="T120" fmla="*/ 10 h 1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2" h="10">
                      <a:moveTo>
                        <a:pt x="1" y="1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10" y="3"/>
                      </a:lnTo>
                      <a:lnTo>
                        <a:pt x="10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11" y="10"/>
                      </a:lnTo>
                      <a:lnTo>
                        <a:pt x="10" y="10"/>
                      </a:lnTo>
                      <a:lnTo>
                        <a:pt x="8" y="10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6" y="9"/>
                      </a:lnTo>
                      <a:lnTo>
                        <a:pt x="5" y="9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A6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01" name="Freeform 195"/>
                <p:cNvSpPr>
                  <a:spLocks/>
                </p:cNvSpPr>
                <p:nvPr/>
              </p:nvSpPr>
              <p:spPr bwMode="auto">
                <a:xfrm>
                  <a:off x="3199" y="1460"/>
                  <a:ext cx="5" cy="1"/>
                </a:xfrm>
                <a:custGeom>
                  <a:avLst/>
                  <a:gdLst>
                    <a:gd name="T0" fmla="*/ 1 w 5"/>
                    <a:gd name="T1" fmla="*/ 0 h 3"/>
                    <a:gd name="T2" fmla="*/ 2 w 5"/>
                    <a:gd name="T3" fmla="*/ 0 h 3"/>
                    <a:gd name="T4" fmla="*/ 3 w 5"/>
                    <a:gd name="T5" fmla="*/ 0 h 3"/>
                    <a:gd name="T6" fmla="*/ 3 w 5"/>
                    <a:gd name="T7" fmla="*/ 1 h 3"/>
                    <a:gd name="T8" fmla="*/ 5 w 5"/>
                    <a:gd name="T9" fmla="*/ 1 h 3"/>
                    <a:gd name="T10" fmla="*/ 5 w 5"/>
                    <a:gd name="T11" fmla="*/ 2 h 3"/>
                    <a:gd name="T12" fmla="*/ 5 w 5"/>
                    <a:gd name="T13" fmla="*/ 3 h 3"/>
                    <a:gd name="T14" fmla="*/ 3 w 5"/>
                    <a:gd name="T15" fmla="*/ 3 h 3"/>
                    <a:gd name="T16" fmla="*/ 2 w 5"/>
                    <a:gd name="T17" fmla="*/ 3 h 3"/>
                    <a:gd name="T18" fmla="*/ 1 w 5"/>
                    <a:gd name="T19" fmla="*/ 2 h 3"/>
                    <a:gd name="T20" fmla="*/ 1 w 5"/>
                    <a:gd name="T21" fmla="*/ 1 h 3"/>
                    <a:gd name="T22" fmla="*/ 0 w 5"/>
                    <a:gd name="T23" fmla="*/ 1 h 3"/>
                    <a:gd name="T24" fmla="*/ 1 w 5"/>
                    <a:gd name="T25" fmla="*/ 1 h 3"/>
                    <a:gd name="T26" fmla="*/ 1 w 5"/>
                    <a:gd name="T27" fmla="*/ 0 h 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"/>
                    <a:gd name="T43" fmla="*/ 0 h 3"/>
                    <a:gd name="T44" fmla="*/ 5 w 5"/>
                    <a:gd name="T45" fmla="*/ 3 h 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" h="3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3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02" name="Freeform 196"/>
                <p:cNvSpPr>
                  <a:spLocks/>
                </p:cNvSpPr>
                <p:nvPr/>
              </p:nvSpPr>
              <p:spPr bwMode="auto">
                <a:xfrm>
                  <a:off x="3198" y="1455"/>
                  <a:ext cx="4" cy="3"/>
                </a:xfrm>
                <a:custGeom>
                  <a:avLst/>
                  <a:gdLst>
                    <a:gd name="T0" fmla="*/ 1 w 4"/>
                    <a:gd name="T1" fmla="*/ 4 h 6"/>
                    <a:gd name="T2" fmla="*/ 0 w 4"/>
                    <a:gd name="T3" fmla="*/ 4 h 6"/>
                    <a:gd name="T4" fmla="*/ 0 w 4"/>
                    <a:gd name="T5" fmla="*/ 3 h 6"/>
                    <a:gd name="T6" fmla="*/ 0 w 4"/>
                    <a:gd name="T7" fmla="*/ 2 h 6"/>
                    <a:gd name="T8" fmla="*/ 0 w 4"/>
                    <a:gd name="T9" fmla="*/ 1 h 6"/>
                    <a:gd name="T10" fmla="*/ 1 w 4"/>
                    <a:gd name="T11" fmla="*/ 0 h 6"/>
                    <a:gd name="T12" fmla="*/ 2 w 4"/>
                    <a:gd name="T13" fmla="*/ 0 h 6"/>
                    <a:gd name="T14" fmla="*/ 2 w 4"/>
                    <a:gd name="T15" fmla="*/ 1 h 6"/>
                    <a:gd name="T16" fmla="*/ 3 w 4"/>
                    <a:gd name="T17" fmla="*/ 1 h 6"/>
                    <a:gd name="T18" fmla="*/ 3 w 4"/>
                    <a:gd name="T19" fmla="*/ 2 h 6"/>
                    <a:gd name="T20" fmla="*/ 4 w 4"/>
                    <a:gd name="T21" fmla="*/ 2 h 6"/>
                    <a:gd name="T22" fmla="*/ 4 w 4"/>
                    <a:gd name="T23" fmla="*/ 3 h 6"/>
                    <a:gd name="T24" fmla="*/ 4 w 4"/>
                    <a:gd name="T25" fmla="*/ 4 h 6"/>
                    <a:gd name="T26" fmla="*/ 4 w 4"/>
                    <a:gd name="T27" fmla="*/ 5 h 6"/>
                    <a:gd name="T28" fmla="*/ 4 w 4"/>
                    <a:gd name="T29" fmla="*/ 6 h 6"/>
                    <a:gd name="T30" fmla="*/ 3 w 4"/>
                    <a:gd name="T31" fmla="*/ 6 h 6"/>
                    <a:gd name="T32" fmla="*/ 2 w 4"/>
                    <a:gd name="T33" fmla="*/ 6 h 6"/>
                    <a:gd name="T34" fmla="*/ 1 w 4"/>
                    <a:gd name="T35" fmla="*/ 5 h 6"/>
                    <a:gd name="T36" fmla="*/ 1 w 4"/>
                    <a:gd name="T37" fmla="*/ 4 h 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"/>
                    <a:gd name="T58" fmla="*/ 0 h 6"/>
                    <a:gd name="T59" fmla="*/ 4 w 4"/>
                    <a:gd name="T60" fmla="*/ 6 h 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" h="6">
                      <a:moveTo>
                        <a:pt x="1" y="4"/>
                      </a:move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A6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03" name="Freeform 197"/>
                <p:cNvSpPr>
                  <a:spLocks/>
                </p:cNvSpPr>
                <p:nvPr/>
              </p:nvSpPr>
              <p:spPr bwMode="auto">
                <a:xfrm>
                  <a:off x="3207" y="1463"/>
                  <a:ext cx="6" cy="1"/>
                </a:xfrm>
                <a:custGeom>
                  <a:avLst/>
                  <a:gdLst>
                    <a:gd name="T0" fmla="*/ 2 w 6"/>
                    <a:gd name="T1" fmla="*/ 2 h 2"/>
                    <a:gd name="T2" fmla="*/ 0 w 6"/>
                    <a:gd name="T3" fmla="*/ 1 h 2"/>
                    <a:gd name="T4" fmla="*/ 2 w 6"/>
                    <a:gd name="T5" fmla="*/ 1 h 2"/>
                    <a:gd name="T6" fmla="*/ 3 w 6"/>
                    <a:gd name="T7" fmla="*/ 1 h 2"/>
                    <a:gd name="T8" fmla="*/ 3 w 6"/>
                    <a:gd name="T9" fmla="*/ 0 h 2"/>
                    <a:gd name="T10" fmla="*/ 4 w 6"/>
                    <a:gd name="T11" fmla="*/ 0 h 2"/>
                    <a:gd name="T12" fmla="*/ 5 w 6"/>
                    <a:gd name="T13" fmla="*/ 0 h 2"/>
                    <a:gd name="T14" fmla="*/ 5 w 6"/>
                    <a:gd name="T15" fmla="*/ 1 h 2"/>
                    <a:gd name="T16" fmla="*/ 6 w 6"/>
                    <a:gd name="T17" fmla="*/ 1 h 2"/>
                    <a:gd name="T18" fmla="*/ 6 w 6"/>
                    <a:gd name="T19" fmla="*/ 2 h 2"/>
                    <a:gd name="T20" fmla="*/ 5 w 6"/>
                    <a:gd name="T21" fmla="*/ 2 h 2"/>
                    <a:gd name="T22" fmla="*/ 4 w 6"/>
                    <a:gd name="T23" fmla="*/ 2 h 2"/>
                    <a:gd name="T24" fmla="*/ 3 w 6"/>
                    <a:gd name="T25" fmla="*/ 2 h 2"/>
                    <a:gd name="T26" fmla="*/ 2 w 6"/>
                    <a:gd name="T27" fmla="*/ 2 h 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"/>
                    <a:gd name="T43" fmla="*/ 0 h 2"/>
                    <a:gd name="T44" fmla="*/ 6 w 6"/>
                    <a:gd name="T45" fmla="*/ 2 h 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" h="2">
                      <a:moveTo>
                        <a:pt x="2" y="2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33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04" name="Freeform 198"/>
                <p:cNvSpPr>
                  <a:spLocks/>
                </p:cNvSpPr>
                <p:nvPr/>
              </p:nvSpPr>
              <p:spPr bwMode="auto">
                <a:xfrm>
                  <a:off x="3189" y="1468"/>
                  <a:ext cx="7" cy="2"/>
                </a:xfrm>
                <a:custGeom>
                  <a:avLst/>
                  <a:gdLst>
                    <a:gd name="T0" fmla="*/ 0 w 7"/>
                    <a:gd name="T1" fmla="*/ 0 h 5"/>
                    <a:gd name="T2" fmla="*/ 1 w 7"/>
                    <a:gd name="T3" fmla="*/ 0 h 5"/>
                    <a:gd name="T4" fmla="*/ 2 w 7"/>
                    <a:gd name="T5" fmla="*/ 0 h 5"/>
                    <a:gd name="T6" fmla="*/ 4 w 7"/>
                    <a:gd name="T7" fmla="*/ 0 h 5"/>
                    <a:gd name="T8" fmla="*/ 5 w 7"/>
                    <a:gd name="T9" fmla="*/ 0 h 5"/>
                    <a:gd name="T10" fmla="*/ 6 w 7"/>
                    <a:gd name="T11" fmla="*/ 0 h 5"/>
                    <a:gd name="T12" fmla="*/ 6 w 7"/>
                    <a:gd name="T13" fmla="*/ 1 h 5"/>
                    <a:gd name="T14" fmla="*/ 7 w 7"/>
                    <a:gd name="T15" fmla="*/ 1 h 5"/>
                    <a:gd name="T16" fmla="*/ 7 w 7"/>
                    <a:gd name="T17" fmla="*/ 3 h 5"/>
                    <a:gd name="T18" fmla="*/ 7 w 7"/>
                    <a:gd name="T19" fmla="*/ 4 h 5"/>
                    <a:gd name="T20" fmla="*/ 6 w 7"/>
                    <a:gd name="T21" fmla="*/ 4 h 5"/>
                    <a:gd name="T22" fmla="*/ 5 w 7"/>
                    <a:gd name="T23" fmla="*/ 4 h 5"/>
                    <a:gd name="T24" fmla="*/ 5 w 7"/>
                    <a:gd name="T25" fmla="*/ 5 h 5"/>
                    <a:gd name="T26" fmla="*/ 4 w 7"/>
                    <a:gd name="T27" fmla="*/ 5 h 5"/>
                    <a:gd name="T28" fmla="*/ 4 w 7"/>
                    <a:gd name="T29" fmla="*/ 4 h 5"/>
                    <a:gd name="T30" fmla="*/ 2 w 7"/>
                    <a:gd name="T31" fmla="*/ 4 h 5"/>
                    <a:gd name="T32" fmla="*/ 1 w 7"/>
                    <a:gd name="T33" fmla="*/ 4 h 5"/>
                    <a:gd name="T34" fmla="*/ 1 w 7"/>
                    <a:gd name="T35" fmla="*/ 3 h 5"/>
                    <a:gd name="T36" fmla="*/ 0 w 7"/>
                    <a:gd name="T37" fmla="*/ 3 h 5"/>
                    <a:gd name="T38" fmla="*/ 0 w 7"/>
                    <a:gd name="T39" fmla="*/ 1 h 5"/>
                    <a:gd name="T40" fmla="*/ 0 w 7"/>
                    <a:gd name="T41" fmla="*/ 0 h 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"/>
                    <a:gd name="T64" fmla="*/ 0 h 5"/>
                    <a:gd name="T65" fmla="*/ 7 w 7"/>
                    <a:gd name="T66" fmla="*/ 5 h 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" h="5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5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05" name="Freeform 199"/>
                <p:cNvSpPr>
                  <a:spLocks/>
                </p:cNvSpPr>
                <p:nvPr/>
              </p:nvSpPr>
              <p:spPr bwMode="auto">
                <a:xfrm>
                  <a:off x="3177" y="1456"/>
                  <a:ext cx="29" cy="12"/>
                </a:xfrm>
                <a:custGeom>
                  <a:avLst/>
                  <a:gdLst>
                    <a:gd name="T0" fmla="*/ 3 w 29"/>
                    <a:gd name="T1" fmla="*/ 0 h 22"/>
                    <a:gd name="T2" fmla="*/ 5 w 29"/>
                    <a:gd name="T3" fmla="*/ 1 h 22"/>
                    <a:gd name="T4" fmla="*/ 6 w 29"/>
                    <a:gd name="T5" fmla="*/ 2 h 22"/>
                    <a:gd name="T6" fmla="*/ 7 w 29"/>
                    <a:gd name="T7" fmla="*/ 3 h 22"/>
                    <a:gd name="T8" fmla="*/ 7 w 29"/>
                    <a:gd name="T9" fmla="*/ 5 h 22"/>
                    <a:gd name="T10" fmla="*/ 7 w 29"/>
                    <a:gd name="T11" fmla="*/ 7 h 22"/>
                    <a:gd name="T12" fmla="*/ 8 w 29"/>
                    <a:gd name="T13" fmla="*/ 8 h 22"/>
                    <a:gd name="T14" fmla="*/ 8 w 29"/>
                    <a:gd name="T15" fmla="*/ 11 h 22"/>
                    <a:gd name="T16" fmla="*/ 11 w 29"/>
                    <a:gd name="T17" fmla="*/ 12 h 22"/>
                    <a:gd name="T18" fmla="*/ 13 w 29"/>
                    <a:gd name="T19" fmla="*/ 12 h 22"/>
                    <a:gd name="T20" fmla="*/ 14 w 29"/>
                    <a:gd name="T21" fmla="*/ 13 h 22"/>
                    <a:gd name="T22" fmla="*/ 16 w 29"/>
                    <a:gd name="T23" fmla="*/ 14 h 22"/>
                    <a:gd name="T24" fmla="*/ 17 w 29"/>
                    <a:gd name="T25" fmla="*/ 15 h 22"/>
                    <a:gd name="T26" fmla="*/ 17 w 29"/>
                    <a:gd name="T27" fmla="*/ 17 h 22"/>
                    <a:gd name="T28" fmla="*/ 18 w 29"/>
                    <a:gd name="T29" fmla="*/ 18 h 22"/>
                    <a:gd name="T30" fmla="*/ 21 w 29"/>
                    <a:gd name="T31" fmla="*/ 18 h 22"/>
                    <a:gd name="T32" fmla="*/ 23 w 29"/>
                    <a:gd name="T33" fmla="*/ 17 h 22"/>
                    <a:gd name="T34" fmla="*/ 24 w 29"/>
                    <a:gd name="T35" fmla="*/ 16 h 22"/>
                    <a:gd name="T36" fmla="*/ 27 w 29"/>
                    <a:gd name="T37" fmla="*/ 16 h 22"/>
                    <a:gd name="T38" fmla="*/ 28 w 29"/>
                    <a:gd name="T39" fmla="*/ 17 h 22"/>
                    <a:gd name="T40" fmla="*/ 29 w 29"/>
                    <a:gd name="T41" fmla="*/ 18 h 22"/>
                    <a:gd name="T42" fmla="*/ 28 w 29"/>
                    <a:gd name="T43" fmla="*/ 20 h 22"/>
                    <a:gd name="T44" fmla="*/ 25 w 29"/>
                    <a:gd name="T45" fmla="*/ 20 h 22"/>
                    <a:gd name="T46" fmla="*/ 23 w 29"/>
                    <a:gd name="T47" fmla="*/ 20 h 22"/>
                    <a:gd name="T48" fmla="*/ 22 w 29"/>
                    <a:gd name="T49" fmla="*/ 19 h 22"/>
                    <a:gd name="T50" fmla="*/ 21 w 29"/>
                    <a:gd name="T51" fmla="*/ 20 h 22"/>
                    <a:gd name="T52" fmla="*/ 19 w 29"/>
                    <a:gd name="T53" fmla="*/ 21 h 22"/>
                    <a:gd name="T54" fmla="*/ 18 w 29"/>
                    <a:gd name="T55" fmla="*/ 22 h 22"/>
                    <a:gd name="T56" fmla="*/ 17 w 29"/>
                    <a:gd name="T57" fmla="*/ 21 h 22"/>
                    <a:gd name="T58" fmla="*/ 14 w 29"/>
                    <a:gd name="T59" fmla="*/ 21 h 22"/>
                    <a:gd name="T60" fmla="*/ 13 w 29"/>
                    <a:gd name="T61" fmla="*/ 19 h 22"/>
                    <a:gd name="T62" fmla="*/ 12 w 29"/>
                    <a:gd name="T63" fmla="*/ 18 h 22"/>
                    <a:gd name="T64" fmla="*/ 9 w 29"/>
                    <a:gd name="T65" fmla="*/ 18 h 22"/>
                    <a:gd name="T66" fmla="*/ 8 w 29"/>
                    <a:gd name="T67" fmla="*/ 17 h 22"/>
                    <a:gd name="T68" fmla="*/ 6 w 29"/>
                    <a:gd name="T69" fmla="*/ 17 h 22"/>
                    <a:gd name="T70" fmla="*/ 5 w 29"/>
                    <a:gd name="T71" fmla="*/ 16 h 22"/>
                    <a:gd name="T72" fmla="*/ 5 w 29"/>
                    <a:gd name="T73" fmla="*/ 14 h 22"/>
                    <a:gd name="T74" fmla="*/ 5 w 29"/>
                    <a:gd name="T75" fmla="*/ 12 h 22"/>
                    <a:gd name="T76" fmla="*/ 3 w 29"/>
                    <a:gd name="T77" fmla="*/ 11 h 22"/>
                    <a:gd name="T78" fmla="*/ 2 w 29"/>
                    <a:gd name="T79" fmla="*/ 9 h 22"/>
                    <a:gd name="T80" fmla="*/ 1 w 29"/>
                    <a:gd name="T81" fmla="*/ 8 h 22"/>
                    <a:gd name="T82" fmla="*/ 2 w 29"/>
                    <a:gd name="T83" fmla="*/ 7 h 22"/>
                    <a:gd name="T84" fmla="*/ 1 w 29"/>
                    <a:gd name="T85" fmla="*/ 6 h 22"/>
                    <a:gd name="T86" fmla="*/ 0 w 29"/>
                    <a:gd name="T87" fmla="*/ 5 h 22"/>
                    <a:gd name="T88" fmla="*/ 0 w 29"/>
                    <a:gd name="T89" fmla="*/ 3 h 22"/>
                    <a:gd name="T90" fmla="*/ 0 w 29"/>
                    <a:gd name="T91" fmla="*/ 1 h 22"/>
                    <a:gd name="T92" fmla="*/ 2 w 29"/>
                    <a:gd name="T93" fmla="*/ 1 h 2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9"/>
                    <a:gd name="T142" fmla="*/ 0 h 22"/>
                    <a:gd name="T143" fmla="*/ 29 w 29"/>
                    <a:gd name="T144" fmla="*/ 22 h 2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9" h="22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9" y="11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7" y="14"/>
                      </a:lnTo>
                      <a:lnTo>
                        <a:pt x="17" y="15"/>
                      </a:lnTo>
                      <a:lnTo>
                        <a:pt x="17" y="16"/>
                      </a:lnTo>
                      <a:lnTo>
                        <a:pt x="17" y="17"/>
                      </a:lnTo>
                      <a:lnTo>
                        <a:pt x="17" y="18"/>
                      </a:lnTo>
                      <a:lnTo>
                        <a:pt x="18" y="18"/>
                      </a:lnTo>
                      <a:lnTo>
                        <a:pt x="19" y="18"/>
                      </a:lnTo>
                      <a:lnTo>
                        <a:pt x="21" y="18"/>
                      </a:lnTo>
                      <a:lnTo>
                        <a:pt x="22" y="17"/>
                      </a:lnTo>
                      <a:lnTo>
                        <a:pt x="23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5" y="16"/>
                      </a:lnTo>
                      <a:lnTo>
                        <a:pt x="27" y="16"/>
                      </a:lnTo>
                      <a:lnTo>
                        <a:pt x="28" y="16"/>
                      </a:lnTo>
                      <a:lnTo>
                        <a:pt x="28" y="17"/>
                      </a:lnTo>
                      <a:lnTo>
                        <a:pt x="29" y="17"/>
                      </a:lnTo>
                      <a:lnTo>
                        <a:pt x="29" y="18"/>
                      </a:lnTo>
                      <a:lnTo>
                        <a:pt x="29" y="19"/>
                      </a:lnTo>
                      <a:lnTo>
                        <a:pt x="28" y="20"/>
                      </a:lnTo>
                      <a:lnTo>
                        <a:pt x="27" y="20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3" y="20"/>
                      </a:lnTo>
                      <a:lnTo>
                        <a:pt x="23" y="19"/>
                      </a:lnTo>
                      <a:lnTo>
                        <a:pt x="22" y="19"/>
                      </a:lnTo>
                      <a:lnTo>
                        <a:pt x="22" y="20"/>
                      </a:lnTo>
                      <a:lnTo>
                        <a:pt x="21" y="20"/>
                      </a:lnTo>
                      <a:lnTo>
                        <a:pt x="19" y="20"/>
                      </a:lnTo>
                      <a:lnTo>
                        <a:pt x="19" y="21"/>
                      </a:lnTo>
                      <a:lnTo>
                        <a:pt x="19" y="22"/>
                      </a:lnTo>
                      <a:lnTo>
                        <a:pt x="18" y="22"/>
                      </a:lnTo>
                      <a:lnTo>
                        <a:pt x="17" y="22"/>
                      </a:lnTo>
                      <a:lnTo>
                        <a:pt x="17" y="21"/>
                      </a:lnTo>
                      <a:lnTo>
                        <a:pt x="16" y="21"/>
                      </a:lnTo>
                      <a:lnTo>
                        <a:pt x="14" y="21"/>
                      </a:lnTo>
                      <a:lnTo>
                        <a:pt x="14" y="20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2" y="18"/>
                      </a:lnTo>
                      <a:lnTo>
                        <a:pt x="11" y="18"/>
                      </a:lnTo>
                      <a:lnTo>
                        <a:pt x="9" y="18"/>
                      </a:lnTo>
                      <a:lnTo>
                        <a:pt x="9" y="17"/>
                      </a:lnTo>
                      <a:lnTo>
                        <a:pt x="8" y="17"/>
                      </a:lnTo>
                      <a:lnTo>
                        <a:pt x="7" y="17"/>
                      </a:lnTo>
                      <a:lnTo>
                        <a:pt x="6" y="17"/>
                      </a:lnTo>
                      <a:lnTo>
                        <a:pt x="6" y="16"/>
                      </a:lnTo>
                      <a:lnTo>
                        <a:pt x="5" y="16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3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3" y="11"/>
                      </a:lnTo>
                      <a:lnTo>
                        <a:pt x="3" y="9"/>
                      </a:lnTo>
                      <a:lnTo>
                        <a:pt x="2" y="9"/>
                      </a:lnTo>
                      <a:lnTo>
                        <a:pt x="2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A6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06" name="Freeform 200"/>
                <p:cNvSpPr>
                  <a:spLocks/>
                </p:cNvSpPr>
                <p:nvPr/>
              </p:nvSpPr>
              <p:spPr bwMode="auto">
                <a:xfrm>
                  <a:off x="3195" y="1463"/>
                  <a:ext cx="3" cy="1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3 h 3"/>
                    <a:gd name="T4" fmla="*/ 1 w 3"/>
                    <a:gd name="T5" fmla="*/ 3 h 3"/>
                    <a:gd name="T6" fmla="*/ 0 w 3"/>
                    <a:gd name="T7" fmla="*/ 3 h 3"/>
                    <a:gd name="T8" fmla="*/ 0 w 3"/>
                    <a:gd name="T9" fmla="*/ 2 h 3"/>
                    <a:gd name="T10" fmla="*/ 0 w 3"/>
                    <a:gd name="T11" fmla="*/ 1 h 3"/>
                    <a:gd name="T12" fmla="*/ 1 w 3"/>
                    <a:gd name="T13" fmla="*/ 0 h 3"/>
                    <a:gd name="T14" fmla="*/ 3 w 3"/>
                    <a:gd name="T15" fmla="*/ 0 h 3"/>
                    <a:gd name="T16" fmla="*/ 3 w 3"/>
                    <a:gd name="T17" fmla="*/ 1 h 3"/>
                    <a:gd name="T18" fmla="*/ 3 w 3"/>
                    <a:gd name="T19" fmla="*/ 2 h 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"/>
                    <a:gd name="T31" fmla="*/ 0 h 3"/>
                    <a:gd name="T32" fmla="*/ 3 w 3"/>
                    <a:gd name="T33" fmla="*/ 3 h 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" h="3">
                      <a:moveTo>
                        <a:pt x="3" y="2"/>
                      </a:move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33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07" name="Freeform 201"/>
                <p:cNvSpPr>
                  <a:spLocks/>
                </p:cNvSpPr>
                <p:nvPr/>
              </p:nvSpPr>
              <p:spPr bwMode="auto">
                <a:xfrm>
                  <a:off x="3180" y="1456"/>
                  <a:ext cx="6" cy="4"/>
                </a:xfrm>
                <a:custGeom>
                  <a:avLst/>
                  <a:gdLst>
                    <a:gd name="T0" fmla="*/ 2 w 6"/>
                    <a:gd name="T1" fmla="*/ 4 h 6"/>
                    <a:gd name="T2" fmla="*/ 2 w 6"/>
                    <a:gd name="T3" fmla="*/ 3 h 6"/>
                    <a:gd name="T4" fmla="*/ 2 w 6"/>
                    <a:gd name="T5" fmla="*/ 2 h 6"/>
                    <a:gd name="T6" fmla="*/ 0 w 6"/>
                    <a:gd name="T7" fmla="*/ 2 h 6"/>
                    <a:gd name="T8" fmla="*/ 0 w 6"/>
                    <a:gd name="T9" fmla="*/ 1 h 6"/>
                    <a:gd name="T10" fmla="*/ 2 w 6"/>
                    <a:gd name="T11" fmla="*/ 1 h 6"/>
                    <a:gd name="T12" fmla="*/ 2 w 6"/>
                    <a:gd name="T13" fmla="*/ 0 h 6"/>
                    <a:gd name="T14" fmla="*/ 3 w 6"/>
                    <a:gd name="T15" fmla="*/ 0 h 6"/>
                    <a:gd name="T16" fmla="*/ 4 w 6"/>
                    <a:gd name="T17" fmla="*/ 0 h 6"/>
                    <a:gd name="T18" fmla="*/ 4 w 6"/>
                    <a:gd name="T19" fmla="*/ 1 h 6"/>
                    <a:gd name="T20" fmla="*/ 5 w 6"/>
                    <a:gd name="T21" fmla="*/ 1 h 6"/>
                    <a:gd name="T22" fmla="*/ 5 w 6"/>
                    <a:gd name="T23" fmla="*/ 2 h 6"/>
                    <a:gd name="T24" fmla="*/ 5 w 6"/>
                    <a:gd name="T25" fmla="*/ 3 h 6"/>
                    <a:gd name="T26" fmla="*/ 5 w 6"/>
                    <a:gd name="T27" fmla="*/ 4 h 6"/>
                    <a:gd name="T28" fmla="*/ 6 w 6"/>
                    <a:gd name="T29" fmla="*/ 4 h 6"/>
                    <a:gd name="T30" fmla="*/ 6 w 6"/>
                    <a:gd name="T31" fmla="*/ 5 h 6"/>
                    <a:gd name="T32" fmla="*/ 5 w 6"/>
                    <a:gd name="T33" fmla="*/ 5 h 6"/>
                    <a:gd name="T34" fmla="*/ 5 w 6"/>
                    <a:gd name="T35" fmla="*/ 6 h 6"/>
                    <a:gd name="T36" fmla="*/ 4 w 6"/>
                    <a:gd name="T37" fmla="*/ 6 h 6"/>
                    <a:gd name="T38" fmla="*/ 3 w 6"/>
                    <a:gd name="T39" fmla="*/ 6 h 6"/>
                    <a:gd name="T40" fmla="*/ 3 w 6"/>
                    <a:gd name="T41" fmla="*/ 5 h 6"/>
                    <a:gd name="T42" fmla="*/ 2 w 6"/>
                    <a:gd name="T43" fmla="*/ 5 h 6"/>
                    <a:gd name="T44" fmla="*/ 2 w 6"/>
                    <a:gd name="T45" fmla="*/ 4 h 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6"/>
                    <a:gd name="T70" fmla="*/ 0 h 6"/>
                    <a:gd name="T71" fmla="*/ 6 w 6"/>
                    <a:gd name="T72" fmla="*/ 6 h 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6" h="6">
                      <a:moveTo>
                        <a:pt x="2" y="4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6" y="5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00A6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08" name="Freeform 202"/>
                <p:cNvSpPr>
                  <a:spLocks/>
                </p:cNvSpPr>
                <p:nvPr/>
              </p:nvSpPr>
              <p:spPr bwMode="auto">
                <a:xfrm>
                  <a:off x="2992" y="1429"/>
                  <a:ext cx="283" cy="55"/>
                </a:xfrm>
                <a:custGeom>
                  <a:avLst/>
                  <a:gdLst>
                    <a:gd name="T0" fmla="*/ 240 w 283"/>
                    <a:gd name="T1" fmla="*/ 16 h 109"/>
                    <a:gd name="T2" fmla="*/ 231 w 283"/>
                    <a:gd name="T3" fmla="*/ 0 h 109"/>
                    <a:gd name="T4" fmla="*/ 236 w 283"/>
                    <a:gd name="T5" fmla="*/ 13 h 109"/>
                    <a:gd name="T6" fmla="*/ 244 w 283"/>
                    <a:gd name="T7" fmla="*/ 30 h 109"/>
                    <a:gd name="T8" fmla="*/ 234 w 283"/>
                    <a:gd name="T9" fmla="*/ 31 h 109"/>
                    <a:gd name="T10" fmla="*/ 231 w 283"/>
                    <a:gd name="T11" fmla="*/ 32 h 109"/>
                    <a:gd name="T12" fmla="*/ 242 w 283"/>
                    <a:gd name="T13" fmla="*/ 45 h 109"/>
                    <a:gd name="T14" fmla="*/ 233 w 283"/>
                    <a:gd name="T15" fmla="*/ 54 h 109"/>
                    <a:gd name="T16" fmla="*/ 221 w 283"/>
                    <a:gd name="T17" fmla="*/ 40 h 109"/>
                    <a:gd name="T18" fmla="*/ 217 w 283"/>
                    <a:gd name="T19" fmla="*/ 37 h 109"/>
                    <a:gd name="T20" fmla="*/ 228 w 283"/>
                    <a:gd name="T21" fmla="*/ 52 h 109"/>
                    <a:gd name="T22" fmla="*/ 217 w 283"/>
                    <a:gd name="T23" fmla="*/ 52 h 109"/>
                    <a:gd name="T24" fmla="*/ 213 w 283"/>
                    <a:gd name="T25" fmla="*/ 64 h 109"/>
                    <a:gd name="T26" fmla="*/ 196 w 283"/>
                    <a:gd name="T27" fmla="*/ 56 h 109"/>
                    <a:gd name="T28" fmla="*/ 176 w 283"/>
                    <a:gd name="T29" fmla="*/ 64 h 109"/>
                    <a:gd name="T30" fmla="*/ 160 w 283"/>
                    <a:gd name="T31" fmla="*/ 68 h 109"/>
                    <a:gd name="T32" fmla="*/ 153 w 283"/>
                    <a:gd name="T33" fmla="*/ 59 h 109"/>
                    <a:gd name="T34" fmla="*/ 143 w 283"/>
                    <a:gd name="T35" fmla="*/ 56 h 109"/>
                    <a:gd name="T36" fmla="*/ 129 w 283"/>
                    <a:gd name="T37" fmla="*/ 66 h 109"/>
                    <a:gd name="T38" fmla="*/ 116 w 283"/>
                    <a:gd name="T39" fmla="*/ 61 h 109"/>
                    <a:gd name="T40" fmla="*/ 118 w 283"/>
                    <a:gd name="T41" fmla="*/ 52 h 109"/>
                    <a:gd name="T42" fmla="*/ 121 w 283"/>
                    <a:gd name="T43" fmla="*/ 41 h 109"/>
                    <a:gd name="T44" fmla="*/ 111 w 283"/>
                    <a:gd name="T45" fmla="*/ 53 h 109"/>
                    <a:gd name="T46" fmla="*/ 99 w 283"/>
                    <a:gd name="T47" fmla="*/ 58 h 109"/>
                    <a:gd name="T48" fmla="*/ 86 w 283"/>
                    <a:gd name="T49" fmla="*/ 46 h 109"/>
                    <a:gd name="T50" fmla="*/ 70 w 283"/>
                    <a:gd name="T51" fmla="*/ 55 h 109"/>
                    <a:gd name="T52" fmla="*/ 58 w 283"/>
                    <a:gd name="T53" fmla="*/ 49 h 109"/>
                    <a:gd name="T54" fmla="*/ 45 w 283"/>
                    <a:gd name="T55" fmla="*/ 55 h 109"/>
                    <a:gd name="T56" fmla="*/ 26 w 283"/>
                    <a:gd name="T57" fmla="*/ 56 h 109"/>
                    <a:gd name="T58" fmla="*/ 14 w 283"/>
                    <a:gd name="T59" fmla="*/ 58 h 109"/>
                    <a:gd name="T60" fmla="*/ 8 w 283"/>
                    <a:gd name="T61" fmla="*/ 61 h 109"/>
                    <a:gd name="T62" fmla="*/ 10 w 283"/>
                    <a:gd name="T63" fmla="*/ 64 h 109"/>
                    <a:gd name="T64" fmla="*/ 19 w 283"/>
                    <a:gd name="T65" fmla="*/ 71 h 109"/>
                    <a:gd name="T66" fmla="*/ 37 w 283"/>
                    <a:gd name="T67" fmla="*/ 78 h 109"/>
                    <a:gd name="T68" fmla="*/ 51 w 283"/>
                    <a:gd name="T69" fmla="*/ 88 h 109"/>
                    <a:gd name="T70" fmla="*/ 58 w 283"/>
                    <a:gd name="T71" fmla="*/ 82 h 109"/>
                    <a:gd name="T72" fmla="*/ 72 w 283"/>
                    <a:gd name="T73" fmla="*/ 87 h 109"/>
                    <a:gd name="T74" fmla="*/ 83 w 283"/>
                    <a:gd name="T75" fmla="*/ 102 h 109"/>
                    <a:gd name="T76" fmla="*/ 83 w 283"/>
                    <a:gd name="T77" fmla="*/ 97 h 109"/>
                    <a:gd name="T78" fmla="*/ 85 w 283"/>
                    <a:gd name="T79" fmla="*/ 83 h 109"/>
                    <a:gd name="T80" fmla="*/ 101 w 283"/>
                    <a:gd name="T81" fmla="*/ 88 h 109"/>
                    <a:gd name="T82" fmla="*/ 109 w 283"/>
                    <a:gd name="T83" fmla="*/ 78 h 109"/>
                    <a:gd name="T84" fmla="*/ 123 w 283"/>
                    <a:gd name="T85" fmla="*/ 84 h 109"/>
                    <a:gd name="T86" fmla="*/ 136 w 283"/>
                    <a:gd name="T87" fmla="*/ 94 h 109"/>
                    <a:gd name="T88" fmla="*/ 142 w 283"/>
                    <a:gd name="T89" fmla="*/ 90 h 109"/>
                    <a:gd name="T90" fmla="*/ 153 w 283"/>
                    <a:gd name="T91" fmla="*/ 86 h 109"/>
                    <a:gd name="T92" fmla="*/ 170 w 283"/>
                    <a:gd name="T93" fmla="*/ 88 h 109"/>
                    <a:gd name="T94" fmla="*/ 174 w 283"/>
                    <a:gd name="T95" fmla="*/ 90 h 109"/>
                    <a:gd name="T96" fmla="*/ 186 w 283"/>
                    <a:gd name="T97" fmla="*/ 93 h 109"/>
                    <a:gd name="T98" fmla="*/ 199 w 283"/>
                    <a:gd name="T99" fmla="*/ 91 h 109"/>
                    <a:gd name="T100" fmla="*/ 213 w 283"/>
                    <a:gd name="T101" fmla="*/ 94 h 109"/>
                    <a:gd name="T102" fmla="*/ 220 w 283"/>
                    <a:gd name="T103" fmla="*/ 101 h 109"/>
                    <a:gd name="T104" fmla="*/ 240 w 283"/>
                    <a:gd name="T105" fmla="*/ 103 h 109"/>
                    <a:gd name="T106" fmla="*/ 253 w 283"/>
                    <a:gd name="T107" fmla="*/ 107 h 109"/>
                    <a:gd name="T108" fmla="*/ 272 w 283"/>
                    <a:gd name="T109" fmla="*/ 100 h 109"/>
                    <a:gd name="T110" fmla="*/ 269 w 283"/>
                    <a:gd name="T111" fmla="*/ 93 h 109"/>
                    <a:gd name="T112" fmla="*/ 251 w 283"/>
                    <a:gd name="T113" fmla="*/ 96 h 109"/>
                    <a:gd name="T114" fmla="*/ 239 w 283"/>
                    <a:gd name="T115" fmla="*/ 84 h 109"/>
                    <a:gd name="T116" fmla="*/ 256 w 283"/>
                    <a:gd name="T117" fmla="*/ 76 h 109"/>
                    <a:gd name="T118" fmla="*/ 256 w 283"/>
                    <a:gd name="T119" fmla="*/ 67 h 109"/>
                    <a:gd name="T120" fmla="*/ 247 w 283"/>
                    <a:gd name="T121" fmla="*/ 63 h 109"/>
                    <a:gd name="T122" fmla="*/ 250 w 283"/>
                    <a:gd name="T123" fmla="*/ 48 h 109"/>
                    <a:gd name="T124" fmla="*/ 252 w 283"/>
                    <a:gd name="T125" fmla="*/ 29 h 10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83"/>
                    <a:gd name="T190" fmla="*/ 0 h 109"/>
                    <a:gd name="T191" fmla="*/ 283 w 283"/>
                    <a:gd name="T192" fmla="*/ 109 h 10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83" h="109">
                      <a:moveTo>
                        <a:pt x="248" y="28"/>
                      </a:moveTo>
                      <a:lnTo>
                        <a:pt x="247" y="28"/>
                      </a:lnTo>
                      <a:lnTo>
                        <a:pt x="247" y="29"/>
                      </a:lnTo>
                      <a:lnTo>
                        <a:pt x="247" y="30"/>
                      </a:lnTo>
                      <a:lnTo>
                        <a:pt x="247" y="29"/>
                      </a:lnTo>
                      <a:lnTo>
                        <a:pt x="247" y="28"/>
                      </a:lnTo>
                      <a:lnTo>
                        <a:pt x="246" y="27"/>
                      </a:lnTo>
                      <a:lnTo>
                        <a:pt x="246" y="26"/>
                      </a:lnTo>
                      <a:lnTo>
                        <a:pt x="245" y="25"/>
                      </a:lnTo>
                      <a:lnTo>
                        <a:pt x="245" y="24"/>
                      </a:lnTo>
                      <a:lnTo>
                        <a:pt x="244" y="24"/>
                      </a:lnTo>
                      <a:lnTo>
                        <a:pt x="244" y="23"/>
                      </a:lnTo>
                      <a:lnTo>
                        <a:pt x="242" y="22"/>
                      </a:lnTo>
                      <a:lnTo>
                        <a:pt x="242" y="21"/>
                      </a:lnTo>
                      <a:lnTo>
                        <a:pt x="241" y="21"/>
                      </a:lnTo>
                      <a:lnTo>
                        <a:pt x="241" y="19"/>
                      </a:lnTo>
                      <a:lnTo>
                        <a:pt x="240" y="19"/>
                      </a:lnTo>
                      <a:lnTo>
                        <a:pt x="240" y="18"/>
                      </a:lnTo>
                      <a:lnTo>
                        <a:pt x="240" y="17"/>
                      </a:lnTo>
                      <a:lnTo>
                        <a:pt x="240" y="16"/>
                      </a:lnTo>
                      <a:lnTo>
                        <a:pt x="240" y="15"/>
                      </a:lnTo>
                      <a:lnTo>
                        <a:pt x="241" y="15"/>
                      </a:lnTo>
                      <a:lnTo>
                        <a:pt x="241" y="14"/>
                      </a:lnTo>
                      <a:lnTo>
                        <a:pt x="241" y="13"/>
                      </a:lnTo>
                      <a:lnTo>
                        <a:pt x="241" y="12"/>
                      </a:lnTo>
                      <a:lnTo>
                        <a:pt x="240" y="11"/>
                      </a:lnTo>
                      <a:lnTo>
                        <a:pt x="240" y="10"/>
                      </a:lnTo>
                      <a:lnTo>
                        <a:pt x="239" y="10"/>
                      </a:lnTo>
                      <a:lnTo>
                        <a:pt x="237" y="9"/>
                      </a:lnTo>
                      <a:lnTo>
                        <a:pt x="237" y="8"/>
                      </a:lnTo>
                      <a:lnTo>
                        <a:pt x="236" y="7"/>
                      </a:lnTo>
                      <a:lnTo>
                        <a:pt x="236" y="6"/>
                      </a:lnTo>
                      <a:lnTo>
                        <a:pt x="236" y="4"/>
                      </a:lnTo>
                      <a:lnTo>
                        <a:pt x="235" y="4"/>
                      </a:lnTo>
                      <a:lnTo>
                        <a:pt x="235" y="3"/>
                      </a:lnTo>
                      <a:lnTo>
                        <a:pt x="234" y="2"/>
                      </a:lnTo>
                      <a:lnTo>
                        <a:pt x="234" y="1"/>
                      </a:lnTo>
                      <a:lnTo>
                        <a:pt x="233" y="1"/>
                      </a:lnTo>
                      <a:lnTo>
                        <a:pt x="233" y="0"/>
                      </a:lnTo>
                      <a:lnTo>
                        <a:pt x="231" y="0"/>
                      </a:lnTo>
                      <a:lnTo>
                        <a:pt x="230" y="0"/>
                      </a:lnTo>
                      <a:lnTo>
                        <a:pt x="229" y="0"/>
                      </a:lnTo>
                      <a:lnTo>
                        <a:pt x="228" y="0"/>
                      </a:lnTo>
                      <a:lnTo>
                        <a:pt x="228" y="1"/>
                      </a:lnTo>
                      <a:lnTo>
                        <a:pt x="228" y="2"/>
                      </a:lnTo>
                      <a:lnTo>
                        <a:pt x="229" y="2"/>
                      </a:lnTo>
                      <a:lnTo>
                        <a:pt x="230" y="3"/>
                      </a:lnTo>
                      <a:lnTo>
                        <a:pt x="231" y="4"/>
                      </a:lnTo>
                      <a:lnTo>
                        <a:pt x="231" y="6"/>
                      </a:lnTo>
                      <a:lnTo>
                        <a:pt x="233" y="6"/>
                      </a:lnTo>
                      <a:lnTo>
                        <a:pt x="233" y="7"/>
                      </a:lnTo>
                      <a:lnTo>
                        <a:pt x="234" y="7"/>
                      </a:lnTo>
                      <a:lnTo>
                        <a:pt x="234" y="8"/>
                      </a:lnTo>
                      <a:lnTo>
                        <a:pt x="235" y="8"/>
                      </a:lnTo>
                      <a:lnTo>
                        <a:pt x="235" y="9"/>
                      </a:lnTo>
                      <a:lnTo>
                        <a:pt x="235" y="10"/>
                      </a:lnTo>
                      <a:lnTo>
                        <a:pt x="235" y="11"/>
                      </a:lnTo>
                      <a:lnTo>
                        <a:pt x="235" y="12"/>
                      </a:lnTo>
                      <a:lnTo>
                        <a:pt x="236" y="12"/>
                      </a:lnTo>
                      <a:lnTo>
                        <a:pt x="236" y="13"/>
                      </a:lnTo>
                      <a:lnTo>
                        <a:pt x="236" y="14"/>
                      </a:lnTo>
                      <a:lnTo>
                        <a:pt x="237" y="14"/>
                      </a:lnTo>
                      <a:lnTo>
                        <a:pt x="237" y="15"/>
                      </a:lnTo>
                      <a:lnTo>
                        <a:pt x="237" y="16"/>
                      </a:lnTo>
                      <a:lnTo>
                        <a:pt x="237" y="17"/>
                      </a:lnTo>
                      <a:lnTo>
                        <a:pt x="236" y="18"/>
                      </a:lnTo>
                      <a:lnTo>
                        <a:pt x="236" y="19"/>
                      </a:lnTo>
                      <a:lnTo>
                        <a:pt x="236" y="21"/>
                      </a:lnTo>
                      <a:lnTo>
                        <a:pt x="236" y="22"/>
                      </a:lnTo>
                      <a:lnTo>
                        <a:pt x="237" y="23"/>
                      </a:lnTo>
                      <a:lnTo>
                        <a:pt x="239" y="24"/>
                      </a:lnTo>
                      <a:lnTo>
                        <a:pt x="240" y="24"/>
                      </a:lnTo>
                      <a:lnTo>
                        <a:pt x="241" y="25"/>
                      </a:lnTo>
                      <a:lnTo>
                        <a:pt x="242" y="25"/>
                      </a:lnTo>
                      <a:lnTo>
                        <a:pt x="242" y="26"/>
                      </a:lnTo>
                      <a:lnTo>
                        <a:pt x="242" y="27"/>
                      </a:lnTo>
                      <a:lnTo>
                        <a:pt x="244" y="27"/>
                      </a:lnTo>
                      <a:lnTo>
                        <a:pt x="244" y="28"/>
                      </a:lnTo>
                      <a:lnTo>
                        <a:pt x="244" y="29"/>
                      </a:lnTo>
                      <a:lnTo>
                        <a:pt x="244" y="30"/>
                      </a:lnTo>
                      <a:lnTo>
                        <a:pt x="245" y="30"/>
                      </a:lnTo>
                      <a:lnTo>
                        <a:pt x="245" y="31"/>
                      </a:lnTo>
                      <a:lnTo>
                        <a:pt x="245" y="32"/>
                      </a:lnTo>
                      <a:lnTo>
                        <a:pt x="245" y="33"/>
                      </a:lnTo>
                      <a:lnTo>
                        <a:pt x="245" y="34"/>
                      </a:lnTo>
                      <a:lnTo>
                        <a:pt x="245" y="36"/>
                      </a:lnTo>
                      <a:lnTo>
                        <a:pt x="245" y="37"/>
                      </a:lnTo>
                      <a:lnTo>
                        <a:pt x="244" y="37"/>
                      </a:lnTo>
                      <a:lnTo>
                        <a:pt x="244" y="38"/>
                      </a:lnTo>
                      <a:lnTo>
                        <a:pt x="242" y="38"/>
                      </a:lnTo>
                      <a:lnTo>
                        <a:pt x="241" y="37"/>
                      </a:lnTo>
                      <a:lnTo>
                        <a:pt x="240" y="36"/>
                      </a:lnTo>
                      <a:lnTo>
                        <a:pt x="240" y="34"/>
                      </a:lnTo>
                      <a:lnTo>
                        <a:pt x="239" y="33"/>
                      </a:lnTo>
                      <a:lnTo>
                        <a:pt x="237" y="33"/>
                      </a:lnTo>
                      <a:lnTo>
                        <a:pt x="237" y="32"/>
                      </a:lnTo>
                      <a:lnTo>
                        <a:pt x="236" y="32"/>
                      </a:lnTo>
                      <a:lnTo>
                        <a:pt x="235" y="32"/>
                      </a:lnTo>
                      <a:lnTo>
                        <a:pt x="235" y="31"/>
                      </a:lnTo>
                      <a:lnTo>
                        <a:pt x="234" y="31"/>
                      </a:lnTo>
                      <a:lnTo>
                        <a:pt x="233" y="30"/>
                      </a:lnTo>
                      <a:lnTo>
                        <a:pt x="231" y="29"/>
                      </a:lnTo>
                      <a:lnTo>
                        <a:pt x="230" y="28"/>
                      </a:lnTo>
                      <a:lnTo>
                        <a:pt x="229" y="28"/>
                      </a:lnTo>
                      <a:lnTo>
                        <a:pt x="229" y="27"/>
                      </a:lnTo>
                      <a:lnTo>
                        <a:pt x="228" y="27"/>
                      </a:lnTo>
                      <a:lnTo>
                        <a:pt x="226" y="27"/>
                      </a:lnTo>
                      <a:lnTo>
                        <a:pt x="225" y="27"/>
                      </a:lnTo>
                      <a:lnTo>
                        <a:pt x="224" y="27"/>
                      </a:lnTo>
                      <a:lnTo>
                        <a:pt x="224" y="28"/>
                      </a:lnTo>
                      <a:lnTo>
                        <a:pt x="224" y="29"/>
                      </a:lnTo>
                      <a:lnTo>
                        <a:pt x="223" y="29"/>
                      </a:lnTo>
                      <a:lnTo>
                        <a:pt x="224" y="30"/>
                      </a:lnTo>
                      <a:lnTo>
                        <a:pt x="225" y="30"/>
                      </a:lnTo>
                      <a:lnTo>
                        <a:pt x="226" y="30"/>
                      </a:lnTo>
                      <a:lnTo>
                        <a:pt x="228" y="31"/>
                      </a:lnTo>
                      <a:lnTo>
                        <a:pt x="229" y="31"/>
                      </a:lnTo>
                      <a:lnTo>
                        <a:pt x="230" y="31"/>
                      </a:lnTo>
                      <a:lnTo>
                        <a:pt x="230" y="32"/>
                      </a:lnTo>
                      <a:lnTo>
                        <a:pt x="231" y="32"/>
                      </a:lnTo>
                      <a:lnTo>
                        <a:pt x="233" y="32"/>
                      </a:lnTo>
                      <a:lnTo>
                        <a:pt x="233" y="33"/>
                      </a:lnTo>
                      <a:lnTo>
                        <a:pt x="234" y="33"/>
                      </a:lnTo>
                      <a:lnTo>
                        <a:pt x="234" y="34"/>
                      </a:lnTo>
                      <a:lnTo>
                        <a:pt x="235" y="34"/>
                      </a:lnTo>
                      <a:lnTo>
                        <a:pt x="235" y="36"/>
                      </a:lnTo>
                      <a:lnTo>
                        <a:pt x="236" y="36"/>
                      </a:lnTo>
                      <a:lnTo>
                        <a:pt x="236" y="37"/>
                      </a:lnTo>
                      <a:lnTo>
                        <a:pt x="237" y="37"/>
                      </a:lnTo>
                      <a:lnTo>
                        <a:pt x="237" y="38"/>
                      </a:lnTo>
                      <a:lnTo>
                        <a:pt x="237" y="39"/>
                      </a:lnTo>
                      <a:lnTo>
                        <a:pt x="237" y="40"/>
                      </a:lnTo>
                      <a:lnTo>
                        <a:pt x="239" y="40"/>
                      </a:lnTo>
                      <a:lnTo>
                        <a:pt x="239" y="41"/>
                      </a:lnTo>
                      <a:lnTo>
                        <a:pt x="240" y="41"/>
                      </a:lnTo>
                      <a:lnTo>
                        <a:pt x="240" y="42"/>
                      </a:lnTo>
                      <a:lnTo>
                        <a:pt x="241" y="42"/>
                      </a:lnTo>
                      <a:lnTo>
                        <a:pt x="241" y="43"/>
                      </a:lnTo>
                      <a:lnTo>
                        <a:pt x="242" y="44"/>
                      </a:lnTo>
                      <a:lnTo>
                        <a:pt x="242" y="45"/>
                      </a:lnTo>
                      <a:lnTo>
                        <a:pt x="242" y="46"/>
                      </a:lnTo>
                      <a:lnTo>
                        <a:pt x="242" y="47"/>
                      </a:lnTo>
                      <a:lnTo>
                        <a:pt x="242" y="48"/>
                      </a:lnTo>
                      <a:lnTo>
                        <a:pt x="242" y="49"/>
                      </a:lnTo>
                      <a:lnTo>
                        <a:pt x="242" y="51"/>
                      </a:lnTo>
                      <a:lnTo>
                        <a:pt x="241" y="51"/>
                      </a:lnTo>
                      <a:lnTo>
                        <a:pt x="241" y="52"/>
                      </a:lnTo>
                      <a:lnTo>
                        <a:pt x="241" y="53"/>
                      </a:lnTo>
                      <a:lnTo>
                        <a:pt x="241" y="54"/>
                      </a:lnTo>
                      <a:lnTo>
                        <a:pt x="241" y="55"/>
                      </a:lnTo>
                      <a:lnTo>
                        <a:pt x="241" y="56"/>
                      </a:lnTo>
                      <a:lnTo>
                        <a:pt x="240" y="56"/>
                      </a:lnTo>
                      <a:lnTo>
                        <a:pt x="239" y="56"/>
                      </a:lnTo>
                      <a:lnTo>
                        <a:pt x="239" y="55"/>
                      </a:lnTo>
                      <a:lnTo>
                        <a:pt x="237" y="55"/>
                      </a:lnTo>
                      <a:lnTo>
                        <a:pt x="237" y="54"/>
                      </a:lnTo>
                      <a:lnTo>
                        <a:pt x="236" y="54"/>
                      </a:lnTo>
                      <a:lnTo>
                        <a:pt x="235" y="54"/>
                      </a:lnTo>
                      <a:lnTo>
                        <a:pt x="234" y="54"/>
                      </a:lnTo>
                      <a:lnTo>
                        <a:pt x="233" y="54"/>
                      </a:lnTo>
                      <a:lnTo>
                        <a:pt x="231" y="54"/>
                      </a:lnTo>
                      <a:lnTo>
                        <a:pt x="231" y="53"/>
                      </a:lnTo>
                      <a:lnTo>
                        <a:pt x="230" y="52"/>
                      </a:lnTo>
                      <a:lnTo>
                        <a:pt x="230" y="51"/>
                      </a:lnTo>
                      <a:lnTo>
                        <a:pt x="230" y="49"/>
                      </a:lnTo>
                      <a:lnTo>
                        <a:pt x="229" y="48"/>
                      </a:lnTo>
                      <a:lnTo>
                        <a:pt x="229" y="47"/>
                      </a:lnTo>
                      <a:lnTo>
                        <a:pt x="229" y="46"/>
                      </a:lnTo>
                      <a:lnTo>
                        <a:pt x="228" y="46"/>
                      </a:lnTo>
                      <a:lnTo>
                        <a:pt x="228" y="45"/>
                      </a:lnTo>
                      <a:lnTo>
                        <a:pt x="228" y="44"/>
                      </a:lnTo>
                      <a:lnTo>
                        <a:pt x="226" y="44"/>
                      </a:lnTo>
                      <a:lnTo>
                        <a:pt x="226" y="43"/>
                      </a:lnTo>
                      <a:lnTo>
                        <a:pt x="225" y="43"/>
                      </a:lnTo>
                      <a:lnTo>
                        <a:pt x="225" y="42"/>
                      </a:lnTo>
                      <a:lnTo>
                        <a:pt x="224" y="42"/>
                      </a:lnTo>
                      <a:lnTo>
                        <a:pt x="224" y="41"/>
                      </a:lnTo>
                      <a:lnTo>
                        <a:pt x="223" y="41"/>
                      </a:lnTo>
                      <a:lnTo>
                        <a:pt x="223" y="40"/>
                      </a:lnTo>
                      <a:lnTo>
                        <a:pt x="221" y="40"/>
                      </a:lnTo>
                      <a:lnTo>
                        <a:pt x="221" y="39"/>
                      </a:lnTo>
                      <a:lnTo>
                        <a:pt x="221" y="38"/>
                      </a:lnTo>
                      <a:lnTo>
                        <a:pt x="221" y="37"/>
                      </a:lnTo>
                      <a:lnTo>
                        <a:pt x="220" y="37"/>
                      </a:lnTo>
                      <a:lnTo>
                        <a:pt x="220" y="36"/>
                      </a:lnTo>
                      <a:lnTo>
                        <a:pt x="220" y="34"/>
                      </a:lnTo>
                      <a:lnTo>
                        <a:pt x="219" y="34"/>
                      </a:lnTo>
                      <a:lnTo>
                        <a:pt x="218" y="33"/>
                      </a:lnTo>
                      <a:lnTo>
                        <a:pt x="217" y="32"/>
                      </a:lnTo>
                      <a:lnTo>
                        <a:pt x="215" y="32"/>
                      </a:lnTo>
                      <a:lnTo>
                        <a:pt x="214" y="32"/>
                      </a:lnTo>
                      <a:lnTo>
                        <a:pt x="213" y="32"/>
                      </a:lnTo>
                      <a:lnTo>
                        <a:pt x="212" y="32"/>
                      </a:lnTo>
                      <a:lnTo>
                        <a:pt x="212" y="33"/>
                      </a:lnTo>
                      <a:lnTo>
                        <a:pt x="213" y="34"/>
                      </a:lnTo>
                      <a:lnTo>
                        <a:pt x="214" y="34"/>
                      </a:lnTo>
                      <a:lnTo>
                        <a:pt x="214" y="36"/>
                      </a:lnTo>
                      <a:lnTo>
                        <a:pt x="215" y="36"/>
                      </a:lnTo>
                      <a:lnTo>
                        <a:pt x="217" y="36"/>
                      </a:lnTo>
                      <a:lnTo>
                        <a:pt x="217" y="37"/>
                      </a:lnTo>
                      <a:lnTo>
                        <a:pt x="218" y="37"/>
                      </a:lnTo>
                      <a:lnTo>
                        <a:pt x="218" y="38"/>
                      </a:lnTo>
                      <a:lnTo>
                        <a:pt x="218" y="39"/>
                      </a:lnTo>
                      <a:lnTo>
                        <a:pt x="219" y="39"/>
                      </a:lnTo>
                      <a:lnTo>
                        <a:pt x="219" y="40"/>
                      </a:lnTo>
                      <a:lnTo>
                        <a:pt x="219" y="41"/>
                      </a:lnTo>
                      <a:lnTo>
                        <a:pt x="219" y="42"/>
                      </a:lnTo>
                      <a:lnTo>
                        <a:pt x="220" y="43"/>
                      </a:lnTo>
                      <a:lnTo>
                        <a:pt x="220" y="44"/>
                      </a:lnTo>
                      <a:lnTo>
                        <a:pt x="221" y="44"/>
                      </a:lnTo>
                      <a:lnTo>
                        <a:pt x="223" y="45"/>
                      </a:lnTo>
                      <a:lnTo>
                        <a:pt x="224" y="45"/>
                      </a:lnTo>
                      <a:lnTo>
                        <a:pt x="224" y="46"/>
                      </a:lnTo>
                      <a:lnTo>
                        <a:pt x="225" y="46"/>
                      </a:lnTo>
                      <a:lnTo>
                        <a:pt x="226" y="46"/>
                      </a:lnTo>
                      <a:lnTo>
                        <a:pt x="226" y="47"/>
                      </a:lnTo>
                      <a:lnTo>
                        <a:pt x="228" y="48"/>
                      </a:lnTo>
                      <a:lnTo>
                        <a:pt x="228" y="49"/>
                      </a:lnTo>
                      <a:lnTo>
                        <a:pt x="228" y="51"/>
                      </a:lnTo>
                      <a:lnTo>
                        <a:pt x="228" y="52"/>
                      </a:lnTo>
                      <a:lnTo>
                        <a:pt x="228" y="53"/>
                      </a:lnTo>
                      <a:lnTo>
                        <a:pt x="228" y="54"/>
                      </a:lnTo>
                      <a:lnTo>
                        <a:pt x="228" y="55"/>
                      </a:lnTo>
                      <a:lnTo>
                        <a:pt x="228" y="56"/>
                      </a:lnTo>
                      <a:lnTo>
                        <a:pt x="226" y="56"/>
                      </a:lnTo>
                      <a:lnTo>
                        <a:pt x="225" y="55"/>
                      </a:lnTo>
                      <a:lnTo>
                        <a:pt x="224" y="55"/>
                      </a:lnTo>
                      <a:lnTo>
                        <a:pt x="224" y="54"/>
                      </a:lnTo>
                      <a:lnTo>
                        <a:pt x="224" y="53"/>
                      </a:lnTo>
                      <a:lnTo>
                        <a:pt x="223" y="53"/>
                      </a:lnTo>
                      <a:lnTo>
                        <a:pt x="223" y="52"/>
                      </a:lnTo>
                      <a:lnTo>
                        <a:pt x="221" y="51"/>
                      </a:lnTo>
                      <a:lnTo>
                        <a:pt x="220" y="49"/>
                      </a:lnTo>
                      <a:lnTo>
                        <a:pt x="219" y="49"/>
                      </a:lnTo>
                      <a:lnTo>
                        <a:pt x="218" y="49"/>
                      </a:lnTo>
                      <a:lnTo>
                        <a:pt x="217" y="49"/>
                      </a:lnTo>
                      <a:lnTo>
                        <a:pt x="215" y="49"/>
                      </a:lnTo>
                      <a:lnTo>
                        <a:pt x="215" y="51"/>
                      </a:lnTo>
                      <a:lnTo>
                        <a:pt x="215" y="52"/>
                      </a:lnTo>
                      <a:lnTo>
                        <a:pt x="217" y="52"/>
                      </a:lnTo>
                      <a:lnTo>
                        <a:pt x="218" y="52"/>
                      </a:lnTo>
                      <a:lnTo>
                        <a:pt x="218" y="53"/>
                      </a:lnTo>
                      <a:lnTo>
                        <a:pt x="219" y="53"/>
                      </a:lnTo>
                      <a:lnTo>
                        <a:pt x="220" y="53"/>
                      </a:lnTo>
                      <a:lnTo>
                        <a:pt x="220" y="54"/>
                      </a:lnTo>
                      <a:lnTo>
                        <a:pt x="220" y="55"/>
                      </a:lnTo>
                      <a:lnTo>
                        <a:pt x="220" y="56"/>
                      </a:lnTo>
                      <a:lnTo>
                        <a:pt x="219" y="56"/>
                      </a:lnTo>
                      <a:lnTo>
                        <a:pt x="219" y="57"/>
                      </a:lnTo>
                      <a:lnTo>
                        <a:pt x="219" y="58"/>
                      </a:lnTo>
                      <a:lnTo>
                        <a:pt x="219" y="59"/>
                      </a:lnTo>
                      <a:lnTo>
                        <a:pt x="219" y="60"/>
                      </a:lnTo>
                      <a:lnTo>
                        <a:pt x="219" y="61"/>
                      </a:lnTo>
                      <a:lnTo>
                        <a:pt x="219" y="62"/>
                      </a:lnTo>
                      <a:lnTo>
                        <a:pt x="218" y="62"/>
                      </a:lnTo>
                      <a:lnTo>
                        <a:pt x="218" y="63"/>
                      </a:lnTo>
                      <a:lnTo>
                        <a:pt x="217" y="63"/>
                      </a:lnTo>
                      <a:lnTo>
                        <a:pt x="215" y="64"/>
                      </a:lnTo>
                      <a:lnTo>
                        <a:pt x="214" y="64"/>
                      </a:lnTo>
                      <a:lnTo>
                        <a:pt x="213" y="64"/>
                      </a:lnTo>
                      <a:lnTo>
                        <a:pt x="213" y="63"/>
                      </a:lnTo>
                      <a:lnTo>
                        <a:pt x="212" y="63"/>
                      </a:lnTo>
                      <a:lnTo>
                        <a:pt x="210" y="62"/>
                      </a:lnTo>
                      <a:lnTo>
                        <a:pt x="209" y="62"/>
                      </a:lnTo>
                      <a:lnTo>
                        <a:pt x="209" y="61"/>
                      </a:lnTo>
                      <a:lnTo>
                        <a:pt x="208" y="61"/>
                      </a:lnTo>
                      <a:lnTo>
                        <a:pt x="208" y="60"/>
                      </a:lnTo>
                      <a:lnTo>
                        <a:pt x="207" y="60"/>
                      </a:lnTo>
                      <a:lnTo>
                        <a:pt x="206" y="60"/>
                      </a:lnTo>
                      <a:lnTo>
                        <a:pt x="204" y="60"/>
                      </a:lnTo>
                      <a:lnTo>
                        <a:pt x="203" y="60"/>
                      </a:lnTo>
                      <a:lnTo>
                        <a:pt x="202" y="60"/>
                      </a:lnTo>
                      <a:lnTo>
                        <a:pt x="201" y="60"/>
                      </a:lnTo>
                      <a:lnTo>
                        <a:pt x="199" y="60"/>
                      </a:lnTo>
                      <a:lnTo>
                        <a:pt x="198" y="59"/>
                      </a:lnTo>
                      <a:lnTo>
                        <a:pt x="197" y="59"/>
                      </a:lnTo>
                      <a:lnTo>
                        <a:pt x="197" y="58"/>
                      </a:lnTo>
                      <a:lnTo>
                        <a:pt x="197" y="57"/>
                      </a:lnTo>
                      <a:lnTo>
                        <a:pt x="196" y="57"/>
                      </a:lnTo>
                      <a:lnTo>
                        <a:pt x="196" y="56"/>
                      </a:lnTo>
                      <a:lnTo>
                        <a:pt x="194" y="56"/>
                      </a:lnTo>
                      <a:lnTo>
                        <a:pt x="193" y="56"/>
                      </a:lnTo>
                      <a:lnTo>
                        <a:pt x="192" y="57"/>
                      </a:lnTo>
                      <a:lnTo>
                        <a:pt x="191" y="58"/>
                      </a:lnTo>
                      <a:lnTo>
                        <a:pt x="188" y="59"/>
                      </a:lnTo>
                      <a:lnTo>
                        <a:pt x="187" y="61"/>
                      </a:lnTo>
                      <a:lnTo>
                        <a:pt x="185" y="63"/>
                      </a:lnTo>
                      <a:lnTo>
                        <a:pt x="183" y="63"/>
                      </a:lnTo>
                      <a:lnTo>
                        <a:pt x="183" y="64"/>
                      </a:lnTo>
                      <a:lnTo>
                        <a:pt x="182" y="64"/>
                      </a:lnTo>
                      <a:lnTo>
                        <a:pt x="182" y="66"/>
                      </a:lnTo>
                      <a:lnTo>
                        <a:pt x="181" y="66"/>
                      </a:lnTo>
                      <a:lnTo>
                        <a:pt x="180" y="66"/>
                      </a:lnTo>
                      <a:lnTo>
                        <a:pt x="179" y="66"/>
                      </a:lnTo>
                      <a:lnTo>
                        <a:pt x="179" y="67"/>
                      </a:lnTo>
                      <a:lnTo>
                        <a:pt x="177" y="66"/>
                      </a:lnTo>
                      <a:lnTo>
                        <a:pt x="176" y="66"/>
                      </a:lnTo>
                      <a:lnTo>
                        <a:pt x="175" y="66"/>
                      </a:lnTo>
                      <a:lnTo>
                        <a:pt x="176" y="66"/>
                      </a:lnTo>
                      <a:lnTo>
                        <a:pt x="176" y="64"/>
                      </a:lnTo>
                      <a:lnTo>
                        <a:pt x="177" y="64"/>
                      </a:lnTo>
                      <a:lnTo>
                        <a:pt x="177" y="63"/>
                      </a:lnTo>
                      <a:lnTo>
                        <a:pt x="177" y="62"/>
                      </a:lnTo>
                      <a:lnTo>
                        <a:pt x="176" y="62"/>
                      </a:lnTo>
                      <a:lnTo>
                        <a:pt x="175" y="62"/>
                      </a:lnTo>
                      <a:lnTo>
                        <a:pt x="174" y="62"/>
                      </a:lnTo>
                      <a:lnTo>
                        <a:pt x="172" y="62"/>
                      </a:lnTo>
                      <a:lnTo>
                        <a:pt x="171" y="63"/>
                      </a:lnTo>
                      <a:lnTo>
                        <a:pt x="170" y="63"/>
                      </a:lnTo>
                      <a:lnTo>
                        <a:pt x="169" y="63"/>
                      </a:lnTo>
                      <a:lnTo>
                        <a:pt x="167" y="63"/>
                      </a:lnTo>
                      <a:lnTo>
                        <a:pt x="166" y="63"/>
                      </a:lnTo>
                      <a:lnTo>
                        <a:pt x="165" y="63"/>
                      </a:lnTo>
                      <a:lnTo>
                        <a:pt x="164" y="64"/>
                      </a:lnTo>
                      <a:lnTo>
                        <a:pt x="164" y="66"/>
                      </a:lnTo>
                      <a:lnTo>
                        <a:pt x="164" y="67"/>
                      </a:lnTo>
                      <a:lnTo>
                        <a:pt x="163" y="67"/>
                      </a:lnTo>
                      <a:lnTo>
                        <a:pt x="163" y="68"/>
                      </a:lnTo>
                      <a:lnTo>
                        <a:pt x="161" y="68"/>
                      </a:lnTo>
                      <a:lnTo>
                        <a:pt x="160" y="68"/>
                      </a:lnTo>
                      <a:lnTo>
                        <a:pt x="159" y="67"/>
                      </a:lnTo>
                      <a:lnTo>
                        <a:pt x="158" y="67"/>
                      </a:lnTo>
                      <a:lnTo>
                        <a:pt x="156" y="66"/>
                      </a:lnTo>
                      <a:lnTo>
                        <a:pt x="155" y="66"/>
                      </a:lnTo>
                      <a:lnTo>
                        <a:pt x="154" y="66"/>
                      </a:lnTo>
                      <a:lnTo>
                        <a:pt x="153" y="64"/>
                      </a:lnTo>
                      <a:lnTo>
                        <a:pt x="151" y="64"/>
                      </a:lnTo>
                      <a:lnTo>
                        <a:pt x="150" y="64"/>
                      </a:lnTo>
                      <a:lnTo>
                        <a:pt x="149" y="64"/>
                      </a:lnTo>
                      <a:lnTo>
                        <a:pt x="148" y="64"/>
                      </a:lnTo>
                      <a:lnTo>
                        <a:pt x="148" y="63"/>
                      </a:lnTo>
                      <a:lnTo>
                        <a:pt x="147" y="62"/>
                      </a:lnTo>
                      <a:lnTo>
                        <a:pt x="147" y="61"/>
                      </a:lnTo>
                      <a:lnTo>
                        <a:pt x="148" y="61"/>
                      </a:lnTo>
                      <a:lnTo>
                        <a:pt x="148" y="60"/>
                      </a:lnTo>
                      <a:lnTo>
                        <a:pt x="149" y="60"/>
                      </a:lnTo>
                      <a:lnTo>
                        <a:pt x="149" y="59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3" y="59"/>
                      </a:lnTo>
                      <a:lnTo>
                        <a:pt x="153" y="58"/>
                      </a:lnTo>
                      <a:lnTo>
                        <a:pt x="154" y="58"/>
                      </a:lnTo>
                      <a:lnTo>
                        <a:pt x="154" y="57"/>
                      </a:lnTo>
                      <a:lnTo>
                        <a:pt x="154" y="56"/>
                      </a:lnTo>
                      <a:lnTo>
                        <a:pt x="155" y="56"/>
                      </a:lnTo>
                      <a:lnTo>
                        <a:pt x="155" y="55"/>
                      </a:lnTo>
                      <a:lnTo>
                        <a:pt x="154" y="55"/>
                      </a:lnTo>
                      <a:lnTo>
                        <a:pt x="154" y="54"/>
                      </a:lnTo>
                      <a:lnTo>
                        <a:pt x="154" y="53"/>
                      </a:lnTo>
                      <a:lnTo>
                        <a:pt x="153" y="53"/>
                      </a:lnTo>
                      <a:lnTo>
                        <a:pt x="153" y="52"/>
                      </a:lnTo>
                      <a:lnTo>
                        <a:pt x="151" y="52"/>
                      </a:lnTo>
                      <a:lnTo>
                        <a:pt x="150" y="53"/>
                      </a:lnTo>
                      <a:lnTo>
                        <a:pt x="149" y="54"/>
                      </a:lnTo>
                      <a:lnTo>
                        <a:pt x="148" y="54"/>
                      </a:lnTo>
                      <a:lnTo>
                        <a:pt x="148" y="55"/>
                      </a:lnTo>
                      <a:lnTo>
                        <a:pt x="147" y="55"/>
                      </a:lnTo>
                      <a:lnTo>
                        <a:pt x="145" y="56"/>
                      </a:lnTo>
                      <a:lnTo>
                        <a:pt x="144" y="56"/>
                      </a:lnTo>
                      <a:lnTo>
                        <a:pt x="143" y="56"/>
                      </a:lnTo>
                      <a:lnTo>
                        <a:pt x="142" y="56"/>
                      </a:lnTo>
                      <a:lnTo>
                        <a:pt x="140" y="56"/>
                      </a:lnTo>
                      <a:lnTo>
                        <a:pt x="139" y="56"/>
                      </a:lnTo>
                      <a:lnTo>
                        <a:pt x="139" y="57"/>
                      </a:lnTo>
                      <a:lnTo>
                        <a:pt x="138" y="57"/>
                      </a:lnTo>
                      <a:lnTo>
                        <a:pt x="138" y="58"/>
                      </a:lnTo>
                      <a:lnTo>
                        <a:pt x="138" y="59"/>
                      </a:lnTo>
                      <a:lnTo>
                        <a:pt x="138" y="60"/>
                      </a:lnTo>
                      <a:lnTo>
                        <a:pt x="138" y="61"/>
                      </a:lnTo>
                      <a:lnTo>
                        <a:pt x="137" y="61"/>
                      </a:lnTo>
                      <a:lnTo>
                        <a:pt x="137" y="62"/>
                      </a:lnTo>
                      <a:lnTo>
                        <a:pt x="136" y="62"/>
                      </a:lnTo>
                      <a:lnTo>
                        <a:pt x="134" y="62"/>
                      </a:lnTo>
                      <a:lnTo>
                        <a:pt x="134" y="63"/>
                      </a:lnTo>
                      <a:lnTo>
                        <a:pt x="133" y="63"/>
                      </a:lnTo>
                      <a:lnTo>
                        <a:pt x="133" y="64"/>
                      </a:lnTo>
                      <a:lnTo>
                        <a:pt x="132" y="64"/>
                      </a:lnTo>
                      <a:lnTo>
                        <a:pt x="132" y="66"/>
                      </a:lnTo>
                      <a:lnTo>
                        <a:pt x="131" y="66"/>
                      </a:lnTo>
                      <a:lnTo>
                        <a:pt x="129" y="66"/>
                      </a:lnTo>
                      <a:lnTo>
                        <a:pt x="128" y="66"/>
                      </a:lnTo>
                      <a:lnTo>
                        <a:pt x="127" y="66"/>
                      </a:lnTo>
                      <a:lnTo>
                        <a:pt x="126" y="66"/>
                      </a:lnTo>
                      <a:lnTo>
                        <a:pt x="126" y="64"/>
                      </a:lnTo>
                      <a:lnTo>
                        <a:pt x="124" y="64"/>
                      </a:lnTo>
                      <a:lnTo>
                        <a:pt x="126" y="64"/>
                      </a:lnTo>
                      <a:lnTo>
                        <a:pt x="126" y="63"/>
                      </a:lnTo>
                      <a:lnTo>
                        <a:pt x="127" y="63"/>
                      </a:lnTo>
                      <a:lnTo>
                        <a:pt x="127" y="62"/>
                      </a:lnTo>
                      <a:lnTo>
                        <a:pt x="126" y="62"/>
                      </a:lnTo>
                      <a:lnTo>
                        <a:pt x="126" y="61"/>
                      </a:lnTo>
                      <a:lnTo>
                        <a:pt x="124" y="61"/>
                      </a:lnTo>
                      <a:lnTo>
                        <a:pt x="123" y="61"/>
                      </a:lnTo>
                      <a:lnTo>
                        <a:pt x="122" y="61"/>
                      </a:lnTo>
                      <a:lnTo>
                        <a:pt x="121" y="61"/>
                      </a:lnTo>
                      <a:lnTo>
                        <a:pt x="121" y="62"/>
                      </a:lnTo>
                      <a:lnTo>
                        <a:pt x="120" y="62"/>
                      </a:lnTo>
                      <a:lnTo>
                        <a:pt x="118" y="62"/>
                      </a:lnTo>
                      <a:lnTo>
                        <a:pt x="117" y="62"/>
                      </a:lnTo>
                      <a:lnTo>
                        <a:pt x="116" y="61"/>
                      </a:lnTo>
                      <a:lnTo>
                        <a:pt x="116" y="60"/>
                      </a:lnTo>
                      <a:lnTo>
                        <a:pt x="116" y="59"/>
                      </a:lnTo>
                      <a:lnTo>
                        <a:pt x="117" y="59"/>
                      </a:lnTo>
                      <a:lnTo>
                        <a:pt x="117" y="58"/>
                      </a:lnTo>
                      <a:lnTo>
                        <a:pt x="118" y="58"/>
                      </a:lnTo>
                      <a:lnTo>
                        <a:pt x="120" y="58"/>
                      </a:lnTo>
                      <a:lnTo>
                        <a:pt x="121" y="58"/>
                      </a:lnTo>
                      <a:lnTo>
                        <a:pt x="121" y="57"/>
                      </a:lnTo>
                      <a:lnTo>
                        <a:pt x="122" y="57"/>
                      </a:lnTo>
                      <a:lnTo>
                        <a:pt x="122" y="56"/>
                      </a:lnTo>
                      <a:lnTo>
                        <a:pt x="122" y="55"/>
                      </a:lnTo>
                      <a:lnTo>
                        <a:pt x="122" y="54"/>
                      </a:lnTo>
                      <a:lnTo>
                        <a:pt x="122" y="53"/>
                      </a:lnTo>
                      <a:lnTo>
                        <a:pt x="123" y="53"/>
                      </a:lnTo>
                      <a:lnTo>
                        <a:pt x="123" y="52"/>
                      </a:lnTo>
                      <a:lnTo>
                        <a:pt x="122" y="51"/>
                      </a:lnTo>
                      <a:lnTo>
                        <a:pt x="121" y="51"/>
                      </a:lnTo>
                      <a:lnTo>
                        <a:pt x="120" y="51"/>
                      </a:lnTo>
                      <a:lnTo>
                        <a:pt x="120" y="52"/>
                      </a:lnTo>
                      <a:lnTo>
                        <a:pt x="118" y="52"/>
                      </a:lnTo>
                      <a:lnTo>
                        <a:pt x="117" y="51"/>
                      </a:lnTo>
                      <a:lnTo>
                        <a:pt x="116" y="51"/>
                      </a:lnTo>
                      <a:lnTo>
                        <a:pt x="116" y="49"/>
                      </a:lnTo>
                      <a:lnTo>
                        <a:pt x="117" y="48"/>
                      </a:lnTo>
                      <a:lnTo>
                        <a:pt x="118" y="47"/>
                      </a:lnTo>
                      <a:lnTo>
                        <a:pt x="120" y="47"/>
                      </a:lnTo>
                      <a:lnTo>
                        <a:pt x="120" y="46"/>
                      </a:lnTo>
                      <a:lnTo>
                        <a:pt x="121" y="46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4" y="45"/>
                      </a:lnTo>
                      <a:lnTo>
                        <a:pt x="124" y="44"/>
                      </a:lnTo>
                      <a:lnTo>
                        <a:pt x="126" y="44"/>
                      </a:lnTo>
                      <a:lnTo>
                        <a:pt x="126" y="43"/>
                      </a:lnTo>
                      <a:lnTo>
                        <a:pt x="124" y="43"/>
                      </a:lnTo>
                      <a:lnTo>
                        <a:pt x="124" y="42"/>
                      </a:lnTo>
                      <a:lnTo>
                        <a:pt x="123" y="42"/>
                      </a:lnTo>
                      <a:lnTo>
                        <a:pt x="123" y="41"/>
                      </a:lnTo>
                      <a:lnTo>
                        <a:pt x="122" y="41"/>
                      </a:lnTo>
                      <a:lnTo>
                        <a:pt x="121" y="41"/>
                      </a:lnTo>
                      <a:lnTo>
                        <a:pt x="120" y="41"/>
                      </a:lnTo>
                      <a:lnTo>
                        <a:pt x="120" y="42"/>
                      </a:lnTo>
                      <a:lnTo>
                        <a:pt x="118" y="42"/>
                      </a:lnTo>
                      <a:lnTo>
                        <a:pt x="117" y="42"/>
                      </a:lnTo>
                      <a:lnTo>
                        <a:pt x="117" y="43"/>
                      </a:lnTo>
                      <a:lnTo>
                        <a:pt x="116" y="43"/>
                      </a:lnTo>
                      <a:lnTo>
                        <a:pt x="116" y="44"/>
                      </a:lnTo>
                      <a:lnTo>
                        <a:pt x="115" y="44"/>
                      </a:lnTo>
                      <a:lnTo>
                        <a:pt x="115" y="45"/>
                      </a:lnTo>
                      <a:lnTo>
                        <a:pt x="113" y="45"/>
                      </a:lnTo>
                      <a:lnTo>
                        <a:pt x="112" y="46"/>
                      </a:lnTo>
                      <a:lnTo>
                        <a:pt x="112" y="47"/>
                      </a:lnTo>
                      <a:lnTo>
                        <a:pt x="112" y="48"/>
                      </a:lnTo>
                      <a:lnTo>
                        <a:pt x="112" y="49"/>
                      </a:lnTo>
                      <a:lnTo>
                        <a:pt x="112" y="51"/>
                      </a:lnTo>
                      <a:lnTo>
                        <a:pt x="113" y="51"/>
                      </a:lnTo>
                      <a:lnTo>
                        <a:pt x="113" y="52"/>
                      </a:lnTo>
                      <a:lnTo>
                        <a:pt x="113" y="53"/>
                      </a:lnTo>
                      <a:lnTo>
                        <a:pt x="112" y="53"/>
                      </a:lnTo>
                      <a:lnTo>
                        <a:pt x="111" y="53"/>
                      </a:lnTo>
                      <a:lnTo>
                        <a:pt x="111" y="54"/>
                      </a:lnTo>
                      <a:lnTo>
                        <a:pt x="110" y="54"/>
                      </a:lnTo>
                      <a:lnTo>
                        <a:pt x="110" y="53"/>
                      </a:lnTo>
                      <a:lnTo>
                        <a:pt x="109" y="53"/>
                      </a:lnTo>
                      <a:lnTo>
                        <a:pt x="107" y="53"/>
                      </a:lnTo>
                      <a:lnTo>
                        <a:pt x="107" y="52"/>
                      </a:lnTo>
                      <a:lnTo>
                        <a:pt x="106" y="52"/>
                      </a:lnTo>
                      <a:lnTo>
                        <a:pt x="105" y="52"/>
                      </a:lnTo>
                      <a:lnTo>
                        <a:pt x="104" y="53"/>
                      </a:lnTo>
                      <a:lnTo>
                        <a:pt x="105" y="54"/>
                      </a:lnTo>
                      <a:lnTo>
                        <a:pt x="105" y="55"/>
                      </a:lnTo>
                      <a:lnTo>
                        <a:pt x="106" y="56"/>
                      </a:lnTo>
                      <a:lnTo>
                        <a:pt x="106" y="57"/>
                      </a:lnTo>
                      <a:lnTo>
                        <a:pt x="105" y="58"/>
                      </a:lnTo>
                      <a:lnTo>
                        <a:pt x="104" y="58"/>
                      </a:lnTo>
                      <a:lnTo>
                        <a:pt x="102" y="58"/>
                      </a:lnTo>
                      <a:lnTo>
                        <a:pt x="102" y="59"/>
                      </a:lnTo>
                      <a:lnTo>
                        <a:pt x="101" y="59"/>
                      </a:lnTo>
                      <a:lnTo>
                        <a:pt x="100" y="59"/>
                      </a:lnTo>
                      <a:lnTo>
                        <a:pt x="99" y="58"/>
                      </a:lnTo>
                      <a:lnTo>
                        <a:pt x="97" y="58"/>
                      </a:lnTo>
                      <a:lnTo>
                        <a:pt x="97" y="57"/>
                      </a:lnTo>
                      <a:lnTo>
                        <a:pt x="97" y="56"/>
                      </a:lnTo>
                      <a:lnTo>
                        <a:pt x="99" y="56"/>
                      </a:lnTo>
                      <a:lnTo>
                        <a:pt x="99" y="55"/>
                      </a:lnTo>
                      <a:lnTo>
                        <a:pt x="99" y="54"/>
                      </a:lnTo>
                      <a:lnTo>
                        <a:pt x="97" y="54"/>
                      </a:lnTo>
                      <a:lnTo>
                        <a:pt x="97" y="53"/>
                      </a:lnTo>
                      <a:lnTo>
                        <a:pt x="96" y="53"/>
                      </a:lnTo>
                      <a:lnTo>
                        <a:pt x="95" y="53"/>
                      </a:lnTo>
                      <a:lnTo>
                        <a:pt x="94" y="53"/>
                      </a:lnTo>
                      <a:lnTo>
                        <a:pt x="94" y="52"/>
                      </a:lnTo>
                      <a:lnTo>
                        <a:pt x="94" y="51"/>
                      </a:lnTo>
                      <a:lnTo>
                        <a:pt x="94" y="49"/>
                      </a:lnTo>
                      <a:lnTo>
                        <a:pt x="93" y="48"/>
                      </a:lnTo>
                      <a:lnTo>
                        <a:pt x="91" y="47"/>
                      </a:lnTo>
                      <a:lnTo>
                        <a:pt x="90" y="47"/>
                      </a:lnTo>
                      <a:lnTo>
                        <a:pt x="89" y="46"/>
                      </a:lnTo>
                      <a:lnTo>
                        <a:pt x="88" y="46"/>
                      </a:lnTo>
                      <a:lnTo>
                        <a:pt x="86" y="46"/>
                      </a:lnTo>
                      <a:lnTo>
                        <a:pt x="85" y="46"/>
                      </a:lnTo>
                      <a:lnTo>
                        <a:pt x="84" y="47"/>
                      </a:lnTo>
                      <a:lnTo>
                        <a:pt x="83" y="47"/>
                      </a:lnTo>
                      <a:lnTo>
                        <a:pt x="82" y="47"/>
                      </a:lnTo>
                      <a:lnTo>
                        <a:pt x="80" y="47"/>
                      </a:lnTo>
                      <a:lnTo>
                        <a:pt x="80" y="48"/>
                      </a:lnTo>
                      <a:lnTo>
                        <a:pt x="79" y="48"/>
                      </a:lnTo>
                      <a:lnTo>
                        <a:pt x="78" y="49"/>
                      </a:lnTo>
                      <a:lnTo>
                        <a:pt x="78" y="51"/>
                      </a:lnTo>
                      <a:lnTo>
                        <a:pt x="77" y="52"/>
                      </a:lnTo>
                      <a:lnTo>
                        <a:pt x="77" y="53"/>
                      </a:lnTo>
                      <a:lnTo>
                        <a:pt x="78" y="53"/>
                      </a:lnTo>
                      <a:lnTo>
                        <a:pt x="77" y="53"/>
                      </a:lnTo>
                      <a:lnTo>
                        <a:pt x="75" y="53"/>
                      </a:lnTo>
                      <a:lnTo>
                        <a:pt x="74" y="53"/>
                      </a:lnTo>
                      <a:lnTo>
                        <a:pt x="73" y="53"/>
                      </a:lnTo>
                      <a:lnTo>
                        <a:pt x="73" y="54"/>
                      </a:lnTo>
                      <a:lnTo>
                        <a:pt x="72" y="54"/>
                      </a:lnTo>
                      <a:lnTo>
                        <a:pt x="72" y="55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5"/>
                      </a:lnTo>
                      <a:lnTo>
                        <a:pt x="70" y="54"/>
                      </a:lnTo>
                      <a:lnTo>
                        <a:pt x="69" y="54"/>
                      </a:lnTo>
                      <a:lnTo>
                        <a:pt x="68" y="55"/>
                      </a:lnTo>
                      <a:lnTo>
                        <a:pt x="67" y="55"/>
                      </a:lnTo>
                      <a:lnTo>
                        <a:pt x="67" y="56"/>
                      </a:lnTo>
                      <a:lnTo>
                        <a:pt x="66" y="56"/>
                      </a:lnTo>
                      <a:lnTo>
                        <a:pt x="63" y="55"/>
                      </a:lnTo>
                      <a:lnTo>
                        <a:pt x="63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3" y="53"/>
                      </a:lnTo>
                      <a:lnTo>
                        <a:pt x="63" y="52"/>
                      </a:lnTo>
                      <a:lnTo>
                        <a:pt x="62" y="52"/>
                      </a:lnTo>
                      <a:lnTo>
                        <a:pt x="61" y="52"/>
                      </a:lnTo>
                      <a:lnTo>
                        <a:pt x="59" y="52"/>
                      </a:lnTo>
                      <a:lnTo>
                        <a:pt x="59" y="51"/>
                      </a:lnTo>
                      <a:lnTo>
                        <a:pt x="59" y="49"/>
                      </a:lnTo>
                      <a:lnTo>
                        <a:pt x="58" y="49"/>
                      </a:lnTo>
                      <a:lnTo>
                        <a:pt x="57" y="48"/>
                      </a:lnTo>
                      <a:lnTo>
                        <a:pt x="56" y="48"/>
                      </a:lnTo>
                      <a:lnTo>
                        <a:pt x="55" y="48"/>
                      </a:lnTo>
                      <a:lnTo>
                        <a:pt x="55" y="49"/>
                      </a:lnTo>
                      <a:lnTo>
                        <a:pt x="53" y="51"/>
                      </a:lnTo>
                      <a:lnTo>
                        <a:pt x="53" y="52"/>
                      </a:lnTo>
                      <a:lnTo>
                        <a:pt x="53" y="53"/>
                      </a:lnTo>
                      <a:lnTo>
                        <a:pt x="55" y="53"/>
                      </a:lnTo>
                      <a:lnTo>
                        <a:pt x="55" y="54"/>
                      </a:lnTo>
                      <a:lnTo>
                        <a:pt x="53" y="54"/>
                      </a:lnTo>
                      <a:lnTo>
                        <a:pt x="52" y="54"/>
                      </a:lnTo>
                      <a:lnTo>
                        <a:pt x="51" y="54"/>
                      </a:lnTo>
                      <a:lnTo>
                        <a:pt x="51" y="55"/>
                      </a:lnTo>
                      <a:lnTo>
                        <a:pt x="51" y="54"/>
                      </a:lnTo>
                      <a:lnTo>
                        <a:pt x="50" y="54"/>
                      </a:lnTo>
                      <a:lnTo>
                        <a:pt x="48" y="54"/>
                      </a:lnTo>
                      <a:lnTo>
                        <a:pt x="47" y="54"/>
                      </a:lnTo>
                      <a:lnTo>
                        <a:pt x="46" y="54"/>
                      </a:lnTo>
                      <a:lnTo>
                        <a:pt x="46" y="55"/>
                      </a:lnTo>
                      <a:lnTo>
                        <a:pt x="45" y="55"/>
                      </a:lnTo>
                      <a:lnTo>
                        <a:pt x="45" y="54"/>
                      </a:lnTo>
                      <a:lnTo>
                        <a:pt x="43" y="54"/>
                      </a:lnTo>
                      <a:lnTo>
                        <a:pt x="42" y="53"/>
                      </a:lnTo>
                      <a:lnTo>
                        <a:pt x="41" y="53"/>
                      </a:lnTo>
                      <a:lnTo>
                        <a:pt x="41" y="52"/>
                      </a:lnTo>
                      <a:lnTo>
                        <a:pt x="40" y="52"/>
                      </a:lnTo>
                      <a:lnTo>
                        <a:pt x="39" y="52"/>
                      </a:lnTo>
                      <a:lnTo>
                        <a:pt x="37" y="53"/>
                      </a:lnTo>
                      <a:lnTo>
                        <a:pt x="36" y="54"/>
                      </a:lnTo>
                      <a:lnTo>
                        <a:pt x="35" y="55"/>
                      </a:lnTo>
                      <a:lnTo>
                        <a:pt x="34" y="56"/>
                      </a:lnTo>
                      <a:lnTo>
                        <a:pt x="34" y="55"/>
                      </a:lnTo>
                      <a:lnTo>
                        <a:pt x="32" y="55"/>
                      </a:lnTo>
                      <a:lnTo>
                        <a:pt x="31" y="54"/>
                      </a:lnTo>
                      <a:lnTo>
                        <a:pt x="30" y="54"/>
                      </a:lnTo>
                      <a:lnTo>
                        <a:pt x="30" y="55"/>
                      </a:lnTo>
                      <a:lnTo>
                        <a:pt x="29" y="55"/>
                      </a:lnTo>
                      <a:lnTo>
                        <a:pt x="27" y="55"/>
                      </a:lnTo>
                      <a:lnTo>
                        <a:pt x="27" y="56"/>
                      </a:lnTo>
                      <a:lnTo>
                        <a:pt x="26" y="56"/>
                      </a:lnTo>
                      <a:lnTo>
                        <a:pt x="25" y="56"/>
                      </a:lnTo>
                      <a:lnTo>
                        <a:pt x="24" y="56"/>
                      </a:lnTo>
                      <a:lnTo>
                        <a:pt x="24" y="57"/>
                      </a:lnTo>
                      <a:lnTo>
                        <a:pt x="23" y="57"/>
                      </a:lnTo>
                      <a:lnTo>
                        <a:pt x="23" y="58"/>
                      </a:lnTo>
                      <a:lnTo>
                        <a:pt x="23" y="59"/>
                      </a:lnTo>
                      <a:lnTo>
                        <a:pt x="23" y="60"/>
                      </a:lnTo>
                      <a:lnTo>
                        <a:pt x="20" y="60"/>
                      </a:lnTo>
                      <a:lnTo>
                        <a:pt x="19" y="59"/>
                      </a:lnTo>
                      <a:lnTo>
                        <a:pt x="18" y="59"/>
                      </a:lnTo>
                      <a:lnTo>
                        <a:pt x="16" y="59"/>
                      </a:lnTo>
                      <a:lnTo>
                        <a:pt x="15" y="59"/>
                      </a:lnTo>
                      <a:lnTo>
                        <a:pt x="14" y="59"/>
                      </a:lnTo>
                      <a:lnTo>
                        <a:pt x="14" y="60"/>
                      </a:lnTo>
                      <a:lnTo>
                        <a:pt x="13" y="61"/>
                      </a:lnTo>
                      <a:lnTo>
                        <a:pt x="12" y="61"/>
                      </a:lnTo>
                      <a:lnTo>
                        <a:pt x="12" y="60"/>
                      </a:lnTo>
                      <a:lnTo>
                        <a:pt x="13" y="59"/>
                      </a:lnTo>
                      <a:lnTo>
                        <a:pt x="13" y="58"/>
                      </a:lnTo>
                      <a:lnTo>
                        <a:pt x="14" y="58"/>
                      </a:lnTo>
                      <a:lnTo>
                        <a:pt x="14" y="57"/>
                      </a:lnTo>
                      <a:lnTo>
                        <a:pt x="15" y="57"/>
                      </a:lnTo>
                      <a:lnTo>
                        <a:pt x="15" y="56"/>
                      </a:lnTo>
                      <a:lnTo>
                        <a:pt x="16" y="56"/>
                      </a:lnTo>
                      <a:lnTo>
                        <a:pt x="16" y="55"/>
                      </a:lnTo>
                      <a:lnTo>
                        <a:pt x="16" y="54"/>
                      </a:lnTo>
                      <a:lnTo>
                        <a:pt x="15" y="54"/>
                      </a:lnTo>
                      <a:lnTo>
                        <a:pt x="14" y="54"/>
                      </a:lnTo>
                      <a:lnTo>
                        <a:pt x="13" y="54"/>
                      </a:lnTo>
                      <a:lnTo>
                        <a:pt x="12" y="54"/>
                      </a:lnTo>
                      <a:lnTo>
                        <a:pt x="10" y="54"/>
                      </a:lnTo>
                      <a:lnTo>
                        <a:pt x="9" y="55"/>
                      </a:lnTo>
                      <a:lnTo>
                        <a:pt x="8" y="55"/>
                      </a:lnTo>
                      <a:lnTo>
                        <a:pt x="8" y="56"/>
                      </a:lnTo>
                      <a:lnTo>
                        <a:pt x="8" y="57"/>
                      </a:lnTo>
                      <a:lnTo>
                        <a:pt x="7" y="58"/>
                      </a:lnTo>
                      <a:lnTo>
                        <a:pt x="7" y="59"/>
                      </a:lnTo>
                      <a:lnTo>
                        <a:pt x="8" y="59"/>
                      </a:lnTo>
                      <a:lnTo>
                        <a:pt x="8" y="60"/>
                      </a:lnTo>
                      <a:lnTo>
                        <a:pt x="8" y="61"/>
                      </a:lnTo>
                      <a:lnTo>
                        <a:pt x="8" y="62"/>
                      </a:lnTo>
                      <a:lnTo>
                        <a:pt x="7" y="62"/>
                      </a:lnTo>
                      <a:lnTo>
                        <a:pt x="5" y="62"/>
                      </a:lnTo>
                      <a:lnTo>
                        <a:pt x="4" y="62"/>
                      </a:lnTo>
                      <a:lnTo>
                        <a:pt x="3" y="62"/>
                      </a:lnTo>
                      <a:lnTo>
                        <a:pt x="3" y="61"/>
                      </a:lnTo>
                      <a:lnTo>
                        <a:pt x="2" y="61"/>
                      </a:lnTo>
                      <a:lnTo>
                        <a:pt x="0" y="61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2" y="63"/>
                      </a:lnTo>
                      <a:lnTo>
                        <a:pt x="2" y="64"/>
                      </a:lnTo>
                      <a:lnTo>
                        <a:pt x="3" y="64"/>
                      </a:lnTo>
                      <a:lnTo>
                        <a:pt x="4" y="64"/>
                      </a:lnTo>
                      <a:lnTo>
                        <a:pt x="4" y="66"/>
                      </a:lnTo>
                      <a:lnTo>
                        <a:pt x="5" y="66"/>
                      </a:lnTo>
                      <a:lnTo>
                        <a:pt x="7" y="66"/>
                      </a:lnTo>
                      <a:lnTo>
                        <a:pt x="8" y="66"/>
                      </a:lnTo>
                      <a:lnTo>
                        <a:pt x="9" y="66"/>
                      </a:lnTo>
                      <a:lnTo>
                        <a:pt x="10" y="64"/>
                      </a:lnTo>
                      <a:lnTo>
                        <a:pt x="12" y="64"/>
                      </a:lnTo>
                      <a:lnTo>
                        <a:pt x="13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4" y="66"/>
                      </a:lnTo>
                      <a:lnTo>
                        <a:pt x="14" y="67"/>
                      </a:lnTo>
                      <a:lnTo>
                        <a:pt x="13" y="67"/>
                      </a:lnTo>
                      <a:lnTo>
                        <a:pt x="12" y="67"/>
                      </a:lnTo>
                      <a:lnTo>
                        <a:pt x="12" y="68"/>
                      </a:lnTo>
                      <a:lnTo>
                        <a:pt x="10" y="68"/>
                      </a:lnTo>
                      <a:lnTo>
                        <a:pt x="10" y="69"/>
                      </a:lnTo>
                      <a:lnTo>
                        <a:pt x="12" y="70"/>
                      </a:lnTo>
                      <a:lnTo>
                        <a:pt x="13" y="70"/>
                      </a:lnTo>
                      <a:lnTo>
                        <a:pt x="14" y="70"/>
                      </a:lnTo>
                      <a:lnTo>
                        <a:pt x="14" y="71"/>
                      </a:lnTo>
                      <a:lnTo>
                        <a:pt x="15" y="71"/>
                      </a:lnTo>
                      <a:lnTo>
                        <a:pt x="16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20" y="71"/>
                      </a:lnTo>
                      <a:lnTo>
                        <a:pt x="21" y="71"/>
                      </a:lnTo>
                      <a:lnTo>
                        <a:pt x="21" y="72"/>
                      </a:lnTo>
                      <a:lnTo>
                        <a:pt x="23" y="72"/>
                      </a:lnTo>
                      <a:lnTo>
                        <a:pt x="24" y="72"/>
                      </a:lnTo>
                      <a:lnTo>
                        <a:pt x="24" y="73"/>
                      </a:lnTo>
                      <a:lnTo>
                        <a:pt x="25" y="73"/>
                      </a:lnTo>
                      <a:lnTo>
                        <a:pt x="26" y="74"/>
                      </a:lnTo>
                      <a:lnTo>
                        <a:pt x="27" y="74"/>
                      </a:lnTo>
                      <a:lnTo>
                        <a:pt x="27" y="75"/>
                      </a:lnTo>
                      <a:lnTo>
                        <a:pt x="29" y="75"/>
                      </a:lnTo>
                      <a:lnTo>
                        <a:pt x="30" y="75"/>
                      </a:lnTo>
                      <a:lnTo>
                        <a:pt x="30" y="76"/>
                      </a:lnTo>
                      <a:lnTo>
                        <a:pt x="31" y="76"/>
                      </a:lnTo>
                      <a:lnTo>
                        <a:pt x="32" y="76"/>
                      </a:lnTo>
                      <a:lnTo>
                        <a:pt x="34" y="76"/>
                      </a:lnTo>
                      <a:lnTo>
                        <a:pt x="35" y="76"/>
                      </a:lnTo>
                      <a:lnTo>
                        <a:pt x="36" y="77"/>
                      </a:lnTo>
                      <a:lnTo>
                        <a:pt x="37" y="77"/>
                      </a:lnTo>
                      <a:lnTo>
                        <a:pt x="37" y="78"/>
                      </a:lnTo>
                      <a:lnTo>
                        <a:pt x="39" y="78"/>
                      </a:lnTo>
                      <a:lnTo>
                        <a:pt x="39" y="79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2" y="82"/>
                      </a:lnTo>
                      <a:lnTo>
                        <a:pt x="42" y="83"/>
                      </a:lnTo>
                      <a:lnTo>
                        <a:pt x="43" y="83"/>
                      </a:lnTo>
                      <a:lnTo>
                        <a:pt x="43" y="84"/>
                      </a:lnTo>
                      <a:lnTo>
                        <a:pt x="45" y="85"/>
                      </a:lnTo>
                      <a:lnTo>
                        <a:pt x="45" y="86"/>
                      </a:lnTo>
                      <a:lnTo>
                        <a:pt x="46" y="87"/>
                      </a:lnTo>
                      <a:lnTo>
                        <a:pt x="46" y="88"/>
                      </a:lnTo>
                      <a:lnTo>
                        <a:pt x="47" y="89"/>
                      </a:lnTo>
                      <a:lnTo>
                        <a:pt x="48" y="90"/>
                      </a:lnTo>
                      <a:lnTo>
                        <a:pt x="50" y="90"/>
                      </a:lnTo>
                      <a:lnTo>
                        <a:pt x="50" y="91"/>
                      </a:lnTo>
                      <a:lnTo>
                        <a:pt x="51" y="91"/>
                      </a:lnTo>
                      <a:lnTo>
                        <a:pt x="51" y="90"/>
                      </a:lnTo>
                      <a:lnTo>
                        <a:pt x="51" y="89"/>
                      </a:lnTo>
                      <a:lnTo>
                        <a:pt x="51" y="88"/>
                      </a:lnTo>
                      <a:lnTo>
                        <a:pt x="51" y="87"/>
                      </a:lnTo>
                      <a:lnTo>
                        <a:pt x="52" y="87"/>
                      </a:lnTo>
                      <a:lnTo>
                        <a:pt x="53" y="87"/>
                      </a:lnTo>
                      <a:lnTo>
                        <a:pt x="53" y="88"/>
                      </a:lnTo>
                      <a:lnTo>
                        <a:pt x="55" y="88"/>
                      </a:lnTo>
                      <a:lnTo>
                        <a:pt x="56" y="88"/>
                      </a:lnTo>
                      <a:lnTo>
                        <a:pt x="56" y="87"/>
                      </a:lnTo>
                      <a:lnTo>
                        <a:pt x="56" y="86"/>
                      </a:lnTo>
                      <a:lnTo>
                        <a:pt x="56" y="85"/>
                      </a:lnTo>
                      <a:lnTo>
                        <a:pt x="55" y="85"/>
                      </a:lnTo>
                      <a:lnTo>
                        <a:pt x="55" y="84"/>
                      </a:lnTo>
                      <a:lnTo>
                        <a:pt x="53" y="84"/>
                      </a:lnTo>
                      <a:lnTo>
                        <a:pt x="53" y="83"/>
                      </a:lnTo>
                      <a:lnTo>
                        <a:pt x="52" y="82"/>
                      </a:lnTo>
                      <a:lnTo>
                        <a:pt x="52" y="81"/>
                      </a:lnTo>
                      <a:lnTo>
                        <a:pt x="53" y="81"/>
                      </a:lnTo>
                      <a:lnTo>
                        <a:pt x="55" y="81"/>
                      </a:lnTo>
                      <a:lnTo>
                        <a:pt x="56" y="81"/>
                      </a:lnTo>
                      <a:lnTo>
                        <a:pt x="57" y="81"/>
                      </a:lnTo>
                      <a:lnTo>
                        <a:pt x="58" y="82"/>
                      </a:lnTo>
                      <a:lnTo>
                        <a:pt x="59" y="82"/>
                      </a:lnTo>
                      <a:lnTo>
                        <a:pt x="59" y="83"/>
                      </a:lnTo>
                      <a:lnTo>
                        <a:pt x="59" y="84"/>
                      </a:lnTo>
                      <a:lnTo>
                        <a:pt x="61" y="84"/>
                      </a:lnTo>
                      <a:lnTo>
                        <a:pt x="62" y="84"/>
                      </a:lnTo>
                      <a:lnTo>
                        <a:pt x="63" y="84"/>
                      </a:lnTo>
                      <a:lnTo>
                        <a:pt x="64" y="84"/>
                      </a:lnTo>
                      <a:lnTo>
                        <a:pt x="64" y="85"/>
                      </a:lnTo>
                      <a:lnTo>
                        <a:pt x="66" y="85"/>
                      </a:lnTo>
                      <a:lnTo>
                        <a:pt x="66" y="86"/>
                      </a:lnTo>
                      <a:lnTo>
                        <a:pt x="67" y="86"/>
                      </a:lnTo>
                      <a:lnTo>
                        <a:pt x="67" y="87"/>
                      </a:lnTo>
                      <a:lnTo>
                        <a:pt x="67" y="88"/>
                      </a:lnTo>
                      <a:lnTo>
                        <a:pt x="68" y="88"/>
                      </a:lnTo>
                      <a:lnTo>
                        <a:pt x="68" y="89"/>
                      </a:lnTo>
                      <a:lnTo>
                        <a:pt x="69" y="89"/>
                      </a:lnTo>
                      <a:lnTo>
                        <a:pt x="70" y="89"/>
                      </a:lnTo>
                      <a:lnTo>
                        <a:pt x="70" y="88"/>
                      </a:lnTo>
                      <a:lnTo>
                        <a:pt x="72" y="88"/>
                      </a:lnTo>
                      <a:lnTo>
                        <a:pt x="72" y="87"/>
                      </a:lnTo>
                      <a:lnTo>
                        <a:pt x="73" y="87"/>
                      </a:lnTo>
                      <a:lnTo>
                        <a:pt x="74" y="87"/>
                      </a:lnTo>
                      <a:lnTo>
                        <a:pt x="74" y="88"/>
                      </a:lnTo>
                      <a:lnTo>
                        <a:pt x="74" y="89"/>
                      </a:lnTo>
                      <a:lnTo>
                        <a:pt x="75" y="89"/>
                      </a:lnTo>
                      <a:lnTo>
                        <a:pt x="75" y="90"/>
                      </a:lnTo>
                      <a:lnTo>
                        <a:pt x="75" y="91"/>
                      </a:lnTo>
                      <a:lnTo>
                        <a:pt x="75" y="92"/>
                      </a:lnTo>
                      <a:lnTo>
                        <a:pt x="77" y="92"/>
                      </a:lnTo>
                      <a:lnTo>
                        <a:pt x="77" y="93"/>
                      </a:lnTo>
                      <a:lnTo>
                        <a:pt x="78" y="94"/>
                      </a:lnTo>
                      <a:lnTo>
                        <a:pt x="79" y="96"/>
                      </a:lnTo>
                      <a:lnTo>
                        <a:pt x="80" y="96"/>
                      </a:lnTo>
                      <a:lnTo>
                        <a:pt x="80" y="97"/>
                      </a:lnTo>
                      <a:lnTo>
                        <a:pt x="82" y="97"/>
                      </a:lnTo>
                      <a:lnTo>
                        <a:pt x="82" y="98"/>
                      </a:lnTo>
                      <a:lnTo>
                        <a:pt x="82" y="99"/>
                      </a:lnTo>
                      <a:lnTo>
                        <a:pt x="82" y="100"/>
                      </a:lnTo>
                      <a:lnTo>
                        <a:pt x="83" y="101"/>
                      </a:lnTo>
                      <a:lnTo>
                        <a:pt x="83" y="102"/>
                      </a:lnTo>
                      <a:lnTo>
                        <a:pt x="83" y="103"/>
                      </a:lnTo>
                      <a:lnTo>
                        <a:pt x="84" y="103"/>
                      </a:lnTo>
                      <a:lnTo>
                        <a:pt x="84" y="104"/>
                      </a:lnTo>
                      <a:lnTo>
                        <a:pt x="85" y="105"/>
                      </a:lnTo>
                      <a:lnTo>
                        <a:pt x="85" y="106"/>
                      </a:lnTo>
                      <a:lnTo>
                        <a:pt x="86" y="106"/>
                      </a:lnTo>
                      <a:lnTo>
                        <a:pt x="86" y="107"/>
                      </a:lnTo>
                      <a:lnTo>
                        <a:pt x="88" y="107"/>
                      </a:lnTo>
                      <a:lnTo>
                        <a:pt x="89" y="107"/>
                      </a:lnTo>
                      <a:lnTo>
                        <a:pt x="89" y="106"/>
                      </a:lnTo>
                      <a:lnTo>
                        <a:pt x="89" y="105"/>
                      </a:lnTo>
                      <a:lnTo>
                        <a:pt x="89" y="104"/>
                      </a:lnTo>
                      <a:lnTo>
                        <a:pt x="88" y="103"/>
                      </a:lnTo>
                      <a:lnTo>
                        <a:pt x="88" y="102"/>
                      </a:lnTo>
                      <a:lnTo>
                        <a:pt x="86" y="101"/>
                      </a:lnTo>
                      <a:lnTo>
                        <a:pt x="86" y="100"/>
                      </a:lnTo>
                      <a:lnTo>
                        <a:pt x="85" y="100"/>
                      </a:lnTo>
                      <a:lnTo>
                        <a:pt x="85" y="99"/>
                      </a:lnTo>
                      <a:lnTo>
                        <a:pt x="84" y="98"/>
                      </a:lnTo>
                      <a:lnTo>
                        <a:pt x="83" y="97"/>
                      </a:lnTo>
                      <a:lnTo>
                        <a:pt x="83" y="96"/>
                      </a:lnTo>
                      <a:lnTo>
                        <a:pt x="83" y="94"/>
                      </a:lnTo>
                      <a:lnTo>
                        <a:pt x="82" y="94"/>
                      </a:lnTo>
                      <a:lnTo>
                        <a:pt x="82" y="93"/>
                      </a:lnTo>
                      <a:lnTo>
                        <a:pt x="83" y="93"/>
                      </a:lnTo>
                      <a:lnTo>
                        <a:pt x="83" y="92"/>
                      </a:lnTo>
                      <a:lnTo>
                        <a:pt x="84" y="92"/>
                      </a:lnTo>
                      <a:lnTo>
                        <a:pt x="84" y="91"/>
                      </a:lnTo>
                      <a:lnTo>
                        <a:pt x="84" y="90"/>
                      </a:lnTo>
                      <a:lnTo>
                        <a:pt x="84" y="89"/>
                      </a:lnTo>
                      <a:lnTo>
                        <a:pt x="84" y="88"/>
                      </a:lnTo>
                      <a:lnTo>
                        <a:pt x="84" y="87"/>
                      </a:lnTo>
                      <a:lnTo>
                        <a:pt x="83" y="86"/>
                      </a:lnTo>
                      <a:lnTo>
                        <a:pt x="83" y="85"/>
                      </a:lnTo>
                      <a:lnTo>
                        <a:pt x="82" y="85"/>
                      </a:lnTo>
                      <a:lnTo>
                        <a:pt x="82" y="84"/>
                      </a:lnTo>
                      <a:lnTo>
                        <a:pt x="82" y="83"/>
                      </a:lnTo>
                      <a:lnTo>
                        <a:pt x="83" y="83"/>
                      </a:lnTo>
                      <a:lnTo>
                        <a:pt x="84" y="83"/>
                      </a:lnTo>
                      <a:lnTo>
                        <a:pt x="85" y="83"/>
                      </a:lnTo>
                      <a:lnTo>
                        <a:pt x="86" y="83"/>
                      </a:lnTo>
                      <a:lnTo>
                        <a:pt x="88" y="84"/>
                      </a:lnTo>
                      <a:lnTo>
                        <a:pt x="89" y="84"/>
                      </a:lnTo>
                      <a:lnTo>
                        <a:pt x="89" y="85"/>
                      </a:lnTo>
                      <a:lnTo>
                        <a:pt x="90" y="86"/>
                      </a:lnTo>
                      <a:lnTo>
                        <a:pt x="91" y="87"/>
                      </a:lnTo>
                      <a:lnTo>
                        <a:pt x="93" y="87"/>
                      </a:lnTo>
                      <a:lnTo>
                        <a:pt x="94" y="87"/>
                      </a:lnTo>
                      <a:lnTo>
                        <a:pt x="94" y="86"/>
                      </a:lnTo>
                      <a:lnTo>
                        <a:pt x="94" y="85"/>
                      </a:lnTo>
                      <a:lnTo>
                        <a:pt x="94" y="84"/>
                      </a:lnTo>
                      <a:lnTo>
                        <a:pt x="95" y="84"/>
                      </a:lnTo>
                      <a:lnTo>
                        <a:pt x="96" y="84"/>
                      </a:lnTo>
                      <a:lnTo>
                        <a:pt x="97" y="84"/>
                      </a:lnTo>
                      <a:lnTo>
                        <a:pt x="97" y="85"/>
                      </a:lnTo>
                      <a:lnTo>
                        <a:pt x="99" y="85"/>
                      </a:lnTo>
                      <a:lnTo>
                        <a:pt x="99" y="86"/>
                      </a:lnTo>
                      <a:lnTo>
                        <a:pt x="100" y="86"/>
                      </a:lnTo>
                      <a:lnTo>
                        <a:pt x="100" y="87"/>
                      </a:lnTo>
                      <a:lnTo>
                        <a:pt x="101" y="88"/>
                      </a:lnTo>
                      <a:lnTo>
                        <a:pt x="102" y="88"/>
                      </a:lnTo>
                      <a:lnTo>
                        <a:pt x="102" y="89"/>
                      </a:lnTo>
                      <a:lnTo>
                        <a:pt x="104" y="89"/>
                      </a:lnTo>
                      <a:lnTo>
                        <a:pt x="104" y="88"/>
                      </a:lnTo>
                      <a:lnTo>
                        <a:pt x="104" y="87"/>
                      </a:lnTo>
                      <a:lnTo>
                        <a:pt x="104" y="86"/>
                      </a:lnTo>
                      <a:lnTo>
                        <a:pt x="102" y="85"/>
                      </a:lnTo>
                      <a:lnTo>
                        <a:pt x="102" y="84"/>
                      </a:lnTo>
                      <a:lnTo>
                        <a:pt x="102" y="83"/>
                      </a:lnTo>
                      <a:lnTo>
                        <a:pt x="104" y="83"/>
                      </a:lnTo>
                      <a:lnTo>
                        <a:pt x="105" y="83"/>
                      </a:lnTo>
                      <a:lnTo>
                        <a:pt x="106" y="84"/>
                      </a:lnTo>
                      <a:lnTo>
                        <a:pt x="107" y="85"/>
                      </a:lnTo>
                      <a:lnTo>
                        <a:pt x="109" y="85"/>
                      </a:lnTo>
                      <a:lnTo>
                        <a:pt x="109" y="84"/>
                      </a:lnTo>
                      <a:lnTo>
                        <a:pt x="109" y="83"/>
                      </a:lnTo>
                      <a:lnTo>
                        <a:pt x="109" y="82"/>
                      </a:lnTo>
                      <a:lnTo>
                        <a:pt x="109" y="81"/>
                      </a:lnTo>
                      <a:lnTo>
                        <a:pt x="109" y="79"/>
                      </a:lnTo>
                      <a:lnTo>
                        <a:pt x="109" y="78"/>
                      </a:lnTo>
                      <a:lnTo>
                        <a:pt x="110" y="78"/>
                      </a:lnTo>
                      <a:lnTo>
                        <a:pt x="111" y="78"/>
                      </a:lnTo>
                      <a:lnTo>
                        <a:pt x="112" y="78"/>
                      </a:lnTo>
                      <a:lnTo>
                        <a:pt x="113" y="79"/>
                      </a:lnTo>
                      <a:lnTo>
                        <a:pt x="113" y="81"/>
                      </a:lnTo>
                      <a:lnTo>
                        <a:pt x="115" y="81"/>
                      </a:lnTo>
                      <a:lnTo>
                        <a:pt x="115" y="82"/>
                      </a:lnTo>
                      <a:lnTo>
                        <a:pt x="116" y="82"/>
                      </a:lnTo>
                      <a:lnTo>
                        <a:pt x="116" y="81"/>
                      </a:lnTo>
                      <a:lnTo>
                        <a:pt x="117" y="79"/>
                      </a:lnTo>
                      <a:lnTo>
                        <a:pt x="117" y="78"/>
                      </a:lnTo>
                      <a:lnTo>
                        <a:pt x="118" y="78"/>
                      </a:lnTo>
                      <a:lnTo>
                        <a:pt x="118" y="77"/>
                      </a:lnTo>
                      <a:lnTo>
                        <a:pt x="120" y="77"/>
                      </a:lnTo>
                      <a:lnTo>
                        <a:pt x="121" y="77"/>
                      </a:lnTo>
                      <a:lnTo>
                        <a:pt x="122" y="78"/>
                      </a:lnTo>
                      <a:lnTo>
                        <a:pt x="123" y="79"/>
                      </a:lnTo>
                      <a:lnTo>
                        <a:pt x="123" y="82"/>
                      </a:lnTo>
                      <a:lnTo>
                        <a:pt x="123" y="83"/>
                      </a:lnTo>
                      <a:lnTo>
                        <a:pt x="123" y="84"/>
                      </a:lnTo>
                      <a:lnTo>
                        <a:pt x="123" y="85"/>
                      </a:lnTo>
                      <a:lnTo>
                        <a:pt x="124" y="85"/>
                      </a:lnTo>
                      <a:lnTo>
                        <a:pt x="124" y="86"/>
                      </a:lnTo>
                      <a:lnTo>
                        <a:pt x="126" y="86"/>
                      </a:lnTo>
                      <a:lnTo>
                        <a:pt x="127" y="86"/>
                      </a:lnTo>
                      <a:lnTo>
                        <a:pt x="128" y="86"/>
                      </a:lnTo>
                      <a:lnTo>
                        <a:pt x="129" y="86"/>
                      </a:lnTo>
                      <a:lnTo>
                        <a:pt x="129" y="87"/>
                      </a:lnTo>
                      <a:lnTo>
                        <a:pt x="131" y="87"/>
                      </a:lnTo>
                      <a:lnTo>
                        <a:pt x="132" y="87"/>
                      </a:lnTo>
                      <a:lnTo>
                        <a:pt x="133" y="87"/>
                      </a:lnTo>
                      <a:lnTo>
                        <a:pt x="133" y="88"/>
                      </a:lnTo>
                      <a:lnTo>
                        <a:pt x="134" y="88"/>
                      </a:lnTo>
                      <a:lnTo>
                        <a:pt x="134" y="89"/>
                      </a:lnTo>
                      <a:lnTo>
                        <a:pt x="134" y="90"/>
                      </a:lnTo>
                      <a:lnTo>
                        <a:pt x="134" y="91"/>
                      </a:lnTo>
                      <a:lnTo>
                        <a:pt x="136" y="91"/>
                      </a:lnTo>
                      <a:lnTo>
                        <a:pt x="136" y="92"/>
                      </a:lnTo>
                      <a:lnTo>
                        <a:pt x="136" y="93"/>
                      </a:lnTo>
                      <a:lnTo>
                        <a:pt x="136" y="94"/>
                      </a:lnTo>
                      <a:lnTo>
                        <a:pt x="136" y="96"/>
                      </a:lnTo>
                      <a:lnTo>
                        <a:pt x="136" y="97"/>
                      </a:lnTo>
                      <a:lnTo>
                        <a:pt x="136" y="98"/>
                      </a:lnTo>
                      <a:lnTo>
                        <a:pt x="137" y="98"/>
                      </a:lnTo>
                      <a:lnTo>
                        <a:pt x="137" y="99"/>
                      </a:lnTo>
                      <a:lnTo>
                        <a:pt x="138" y="99"/>
                      </a:lnTo>
                      <a:lnTo>
                        <a:pt x="139" y="99"/>
                      </a:lnTo>
                      <a:lnTo>
                        <a:pt x="139" y="98"/>
                      </a:lnTo>
                      <a:lnTo>
                        <a:pt x="139" y="97"/>
                      </a:lnTo>
                      <a:lnTo>
                        <a:pt x="139" y="96"/>
                      </a:lnTo>
                      <a:lnTo>
                        <a:pt x="139" y="94"/>
                      </a:lnTo>
                      <a:lnTo>
                        <a:pt x="140" y="93"/>
                      </a:lnTo>
                      <a:lnTo>
                        <a:pt x="142" y="93"/>
                      </a:lnTo>
                      <a:lnTo>
                        <a:pt x="143" y="93"/>
                      </a:lnTo>
                      <a:lnTo>
                        <a:pt x="143" y="92"/>
                      </a:lnTo>
                      <a:lnTo>
                        <a:pt x="144" y="92"/>
                      </a:lnTo>
                      <a:lnTo>
                        <a:pt x="144" y="91"/>
                      </a:lnTo>
                      <a:lnTo>
                        <a:pt x="143" y="91"/>
                      </a:lnTo>
                      <a:lnTo>
                        <a:pt x="143" y="90"/>
                      </a:lnTo>
                      <a:lnTo>
                        <a:pt x="142" y="90"/>
                      </a:lnTo>
                      <a:lnTo>
                        <a:pt x="142" y="89"/>
                      </a:lnTo>
                      <a:lnTo>
                        <a:pt x="140" y="89"/>
                      </a:lnTo>
                      <a:lnTo>
                        <a:pt x="139" y="88"/>
                      </a:lnTo>
                      <a:lnTo>
                        <a:pt x="138" y="88"/>
                      </a:lnTo>
                      <a:lnTo>
                        <a:pt x="138" y="87"/>
                      </a:lnTo>
                      <a:lnTo>
                        <a:pt x="138" y="86"/>
                      </a:lnTo>
                      <a:lnTo>
                        <a:pt x="138" y="85"/>
                      </a:lnTo>
                      <a:lnTo>
                        <a:pt x="138" y="84"/>
                      </a:lnTo>
                      <a:lnTo>
                        <a:pt x="139" y="84"/>
                      </a:lnTo>
                      <a:lnTo>
                        <a:pt x="140" y="84"/>
                      </a:lnTo>
                      <a:lnTo>
                        <a:pt x="142" y="84"/>
                      </a:lnTo>
                      <a:lnTo>
                        <a:pt x="143" y="84"/>
                      </a:lnTo>
                      <a:lnTo>
                        <a:pt x="144" y="84"/>
                      </a:lnTo>
                      <a:lnTo>
                        <a:pt x="145" y="85"/>
                      </a:lnTo>
                      <a:lnTo>
                        <a:pt x="147" y="85"/>
                      </a:lnTo>
                      <a:lnTo>
                        <a:pt x="148" y="86"/>
                      </a:lnTo>
                      <a:lnTo>
                        <a:pt x="149" y="86"/>
                      </a:lnTo>
                      <a:lnTo>
                        <a:pt x="150" y="86"/>
                      </a:lnTo>
                      <a:lnTo>
                        <a:pt x="151" y="86"/>
                      </a:lnTo>
                      <a:lnTo>
                        <a:pt x="153" y="86"/>
                      </a:lnTo>
                      <a:lnTo>
                        <a:pt x="153" y="85"/>
                      </a:lnTo>
                      <a:lnTo>
                        <a:pt x="154" y="85"/>
                      </a:lnTo>
                      <a:lnTo>
                        <a:pt x="154" y="84"/>
                      </a:lnTo>
                      <a:lnTo>
                        <a:pt x="154" y="83"/>
                      </a:lnTo>
                      <a:lnTo>
                        <a:pt x="155" y="83"/>
                      </a:lnTo>
                      <a:lnTo>
                        <a:pt x="156" y="83"/>
                      </a:lnTo>
                      <a:lnTo>
                        <a:pt x="158" y="83"/>
                      </a:lnTo>
                      <a:lnTo>
                        <a:pt x="159" y="83"/>
                      </a:lnTo>
                      <a:lnTo>
                        <a:pt x="160" y="83"/>
                      </a:lnTo>
                      <a:lnTo>
                        <a:pt x="161" y="84"/>
                      </a:lnTo>
                      <a:lnTo>
                        <a:pt x="163" y="84"/>
                      </a:lnTo>
                      <a:lnTo>
                        <a:pt x="164" y="85"/>
                      </a:lnTo>
                      <a:lnTo>
                        <a:pt x="165" y="85"/>
                      </a:lnTo>
                      <a:lnTo>
                        <a:pt x="165" y="86"/>
                      </a:lnTo>
                      <a:lnTo>
                        <a:pt x="166" y="86"/>
                      </a:lnTo>
                      <a:lnTo>
                        <a:pt x="167" y="86"/>
                      </a:lnTo>
                      <a:lnTo>
                        <a:pt x="167" y="87"/>
                      </a:lnTo>
                      <a:lnTo>
                        <a:pt x="169" y="87"/>
                      </a:lnTo>
                      <a:lnTo>
                        <a:pt x="169" y="88"/>
                      </a:lnTo>
                      <a:lnTo>
                        <a:pt x="170" y="88"/>
                      </a:lnTo>
                      <a:lnTo>
                        <a:pt x="170" y="89"/>
                      </a:lnTo>
                      <a:lnTo>
                        <a:pt x="169" y="89"/>
                      </a:lnTo>
                      <a:lnTo>
                        <a:pt x="169" y="90"/>
                      </a:lnTo>
                      <a:lnTo>
                        <a:pt x="167" y="90"/>
                      </a:lnTo>
                      <a:lnTo>
                        <a:pt x="166" y="90"/>
                      </a:lnTo>
                      <a:lnTo>
                        <a:pt x="166" y="91"/>
                      </a:lnTo>
                      <a:lnTo>
                        <a:pt x="165" y="91"/>
                      </a:lnTo>
                      <a:lnTo>
                        <a:pt x="165" y="92"/>
                      </a:lnTo>
                      <a:lnTo>
                        <a:pt x="166" y="92"/>
                      </a:lnTo>
                      <a:lnTo>
                        <a:pt x="166" y="93"/>
                      </a:lnTo>
                      <a:lnTo>
                        <a:pt x="167" y="93"/>
                      </a:lnTo>
                      <a:lnTo>
                        <a:pt x="169" y="93"/>
                      </a:lnTo>
                      <a:lnTo>
                        <a:pt x="169" y="94"/>
                      </a:lnTo>
                      <a:lnTo>
                        <a:pt x="170" y="93"/>
                      </a:lnTo>
                      <a:lnTo>
                        <a:pt x="171" y="93"/>
                      </a:lnTo>
                      <a:lnTo>
                        <a:pt x="171" y="92"/>
                      </a:lnTo>
                      <a:lnTo>
                        <a:pt x="172" y="92"/>
                      </a:lnTo>
                      <a:lnTo>
                        <a:pt x="172" y="91"/>
                      </a:lnTo>
                      <a:lnTo>
                        <a:pt x="172" y="90"/>
                      </a:lnTo>
                      <a:lnTo>
                        <a:pt x="174" y="90"/>
                      </a:lnTo>
                      <a:lnTo>
                        <a:pt x="174" y="89"/>
                      </a:lnTo>
                      <a:lnTo>
                        <a:pt x="175" y="89"/>
                      </a:lnTo>
                      <a:lnTo>
                        <a:pt x="175" y="90"/>
                      </a:lnTo>
                      <a:lnTo>
                        <a:pt x="176" y="90"/>
                      </a:lnTo>
                      <a:lnTo>
                        <a:pt x="176" y="91"/>
                      </a:lnTo>
                      <a:lnTo>
                        <a:pt x="177" y="91"/>
                      </a:lnTo>
                      <a:lnTo>
                        <a:pt x="179" y="91"/>
                      </a:lnTo>
                      <a:lnTo>
                        <a:pt x="180" y="91"/>
                      </a:lnTo>
                      <a:lnTo>
                        <a:pt x="181" y="91"/>
                      </a:lnTo>
                      <a:lnTo>
                        <a:pt x="182" y="91"/>
                      </a:lnTo>
                      <a:lnTo>
                        <a:pt x="183" y="92"/>
                      </a:lnTo>
                      <a:lnTo>
                        <a:pt x="182" y="93"/>
                      </a:lnTo>
                      <a:lnTo>
                        <a:pt x="182" y="94"/>
                      </a:lnTo>
                      <a:lnTo>
                        <a:pt x="182" y="96"/>
                      </a:lnTo>
                      <a:lnTo>
                        <a:pt x="183" y="96"/>
                      </a:lnTo>
                      <a:lnTo>
                        <a:pt x="183" y="97"/>
                      </a:lnTo>
                      <a:lnTo>
                        <a:pt x="185" y="97"/>
                      </a:lnTo>
                      <a:lnTo>
                        <a:pt x="186" y="96"/>
                      </a:lnTo>
                      <a:lnTo>
                        <a:pt x="186" y="94"/>
                      </a:lnTo>
                      <a:lnTo>
                        <a:pt x="186" y="93"/>
                      </a:lnTo>
                      <a:lnTo>
                        <a:pt x="186" y="92"/>
                      </a:lnTo>
                      <a:lnTo>
                        <a:pt x="187" y="92"/>
                      </a:lnTo>
                      <a:lnTo>
                        <a:pt x="188" y="92"/>
                      </a:lnTo>
                      <a:lnTo>
                        <a:pt x="190" y="93"/>
                      </a:lnTo>
                      <a:lnTo>
                        <a:pt x="191" y="93"/>
                      </a:lnTo>
                      <a:lnTo>
                        <a:pt x="192" y="93"/>
                      </a:lnTo>
                      <a:lnTo>
                        <a:pt x="192" y="92"/>
                      </a:lnTo>
                      <a:lnTo>
                        <a:pt x="193" y="92"/>
                      </a:lnTo>
                      <a:lnTo>
                        <a:pt x="192" y="91"/>
                      </a:lnTo>
                      <a:lnTo>
                        <a:pt x="191" y="90"/>
                      </a:lnTo>
                      <a:lnTo>
                        <a:pt x="191" y="89"/>
                      </a:lnTo>
                      <a:lnTo>
                        <a:pt x="191" y="88"/>
                      </a:lnTo>
                      <a:lnTo>
                        <a:pt x="192" y="88"/>
                      </a:lnTo>
                      <a:lnTo>
                        <a:pt x="193" y="88"/>
                      </a:lnTo>
                      <a:lnTo>
                        <a:pt x="194" y="89"/>
                      </a:lnTo>
                      <a:lnTo>
                        <a:pt x="196" y="90"/>
                      </a:lnTo>
                      <a:lnTo>
                        <a:pt x="197" y="90"/>
                      </a:lnTo>
                      <a:lnTo>
                        <a:pt x="198" y="90"/>
                      </a:lnTo>
                      <a:lnTo>
                        <a:pt x="198" y="91"/>
                      </a:lnTo>
                      <a:lnTo>
                        <a:pt x="199" y="91"/>
                      </a:lnTo>
                      <a:lnTo>
                        <a:pt x="199" y="92"/>
                      </a:lnTo>
                      <a:lnTo>
                        <a:pt x="199" y="93"/>
                      </a:lnTo>
                      <a:lnTo>
                        <a:pt x="198" y="93"/>
                      </a:lnTo>
                      <a:lnTo>
                        <a:pt x="198" y="94"/>
                      </a:lnTo>
                      <a:lnTo>
                        <a:pt x="198" y="96"/>
                      </a:lnTo>
                      <a:lnTo>
                        <a:pt x="199" y="96"/>
                      </a:lnTo>
                      <a:lnTo>
                        <a:pt x="201" y="96"/>
                      </a:lnTo>
                      <a:lnTo>
                        <a:pt x="202" y="96"/>
                      </a:lnTo>
                      <a:lnTo>
                        <a:pt x="203" y="94"/>
                      </a:lnTo>
                      <a:lnTo>
                        <a:pt x="204" y="94"/>
                      </a:lnTo>
                      <a:lnTo>
                        <a:pt x="206" y="94"/>
                      </a:lnTo>
                      <a:lnTo>
                        <a:pt x="207" y="94"/>
                      </a:lnTo>
                      <a:lnTo>
                        <a:pt x="208" y="96"/>
                      </a:lnTo>
                      <a:lnTo>
                        <a:pt x="209" y="96"/>
                      </a:lnTo>
                      <a:lnTo>
                        <a:pt x="209" y="97"/>
                      </a:lnTo>
                      <a:lnTo>
                        <a:pt x="210" y="97"/>
                      </a:lnTo>
                      <a:lnTo>
                        <a:pt x="212" y="97"/>
                      </a:lnTo>
                      <a:lnTo>
                        <a:pt x="213" y="97"/>
                      </a:lnTo>
                      <a:lnTo>
                        <a:pt x="213" y="96"/>
                      </a:lnTo>
                      <a:lnTo>
                        <a:pt x="213" y="94"/>
                      </a:lnTo>
                      <a:lnTo>
                        <a:pt x="213" y="93"/>
                      </a:lnTo>
                      <a:lnTo>
                        <a:pt x="214" y="93"/>
                      </a:lnTo>
                      <a:lnTo>
                        <a:pt x="215" y="93"/>
                      </a:lnTo>
                      <a:lnTo>
                        <a:pt x="215" y="92"/>
                      </a:lnTo>
                      <a:lnTo>
                        <a:pt x="217" y="92"/>
                      </a:lnTo>
                      <a:lnTo>
                        <a:pt x="218" y="93"/>
                      </a:lnTo>
                      <a:lnTo>
                        <a:pt x="219" y="93"/>
                      </a:lnTo>
                      <a:lnTo>
                        <a:pt x="219" y="94"/>
                      </a:lnTo>
                      <a:lnTo>
                        <a:pt x="219" y="96"/>
                      </a:lnTo>
                      <a:lnTo>
                        <a:pt x="219" y="97"/>
                      </a:lnTo>
                      <a:lnTo>
                        <a:pt x="218" y="97"/>
                      </a:lnTo>
                      <a:lnTo>
                        <a:pt x="218" y="98"/>
                      </a:lnTo>
                      <a:lnTo>
                        <a:pt x="217" y="98"/>
                      </a:lnTo>
                      <a:lnTo>
                        <a:pt x="215" y="99"/>
                      </a:lnTo>
                      <a:lnTo>
                        <a:pt x="215" y="100"/>
                      </a:lnTo>
                      <a:lnTo>
                        <a:pt x="217" y="100"/>
                      </a:lnTo>
                      <a:lnTo>
                        <a:pt x="217" y="101"/>
                      </a:lnTo>
                      <a:lnTo>
                        <a:pt x="218" y="101"/>
                      </a:lnTo>
                      <a:lnTo>
                        <a:pt x="219" y="101"/>
                      </a:lnTo>
                      <a:lnTo>
                        <a:pt x="220" y="101"/>
                      </a:lnTo>
                      <a:lnTo>
                        <a:pt x="221" y="101"/>
                      </a:lnTo>
                      <a:lnTo>
                        <a:pt x="223" y="101"/>
                      </a:lnTo>
                      <a:lnTo>
                        <a:pt x="224" y="101"/>
                      </a:lnTo>
                      <a:lnTo>
                        <a:pt x="225" y="101"/>
                      </a:lnTo>
                      <a:lnTo>
                        <a:pt x="226" y="101"/>
                      </a:lnTo>
                      <a:lnTo>
                        <a:pt x="228" y="101"/>
                      </a:lnTo>
                      <a:lnTo>
                        <a:pt x="229" y="102"/>
                      </a:lnTo>
                      <a:lnTo>
                        <a:pt x="229" y="103"/>
                      </a:lnTo>
                      <a:lnTo>
                        <a:pt x="230" y="103"/>
                      </a:lnTo>
                      <a:lnTo>
                        <a:pt x="230" y="104"/>
                      </a:lnTo>
                      <a:lnTo>
                        <a:pt x="231" y="104"/>
                      </a:lnTo>
                      <a:lnTo>
                        <a:pt x="231" y="105"/>
                      </a:lnTo>
                      <a:lnTo>
                        <a:pt x="233" y="105"/>
                      </a:lnTo>
                      <a:lnTo>
                        <a:pt x="234" y="105"/>
                      </a:lnTo>
                      <a:lnTo>
                        <a:pt x="235" y="105"/>
                      </a:lnTo>
                      <a:lnTo>
                        <a:pt x="236" y="105"/>
                      </a:lnTo>
                      <a:lnTo>
                        <a:pt x="237" y="105"/>
                      </a:lnTo>
                      <a:lnTo>
                        <a:pt x="239" y="104"/>
                      </a:lnTo>
                      <a:lnTo>
                        <a:pt x="240" y="104"/>
                      </a:lnTo>
                      <a:lnTo>
                        <a:pt x="240" y="103"/>
                      </a:lnTo>
                      <a:lnTo>
                        <a:pt x="241" y="103"/>
                      </a:lnTo>
                      <a:lnTo>
                        <a:pt x="241" y="102"/>
                      </a:lnTo>
                      <a:lnTo>
                        <a:pt x="242" y="102"/>
                      </a:lnTo>
                      <a:lnTo>
                        <a:pt x="242" y="103"/>
                      </a:lnTo>
                      <a:lnTo>
                        <a:pt x="244" y="103"/>
                      </a:lnTo>
                      <a:lnTo>
                        <a:pt x="245" y="103"/>
                      </a:lnTo>
                      <a:lnTo>
                        <a:pt x="245" y="104"/>
                      </a:lnTo>
                      <a:lnTo>
                        <a:pt x="246" y="104"/>
                      </a:lnTo>
                      <a:lnTo>
                        <a:pt x="246" y="105"/>
                      </a:lnTo>
                      <a:lnTo>
                        <a:pt x="247" y="105"/>
                      </a:lnTo>
                      <a:lnTo>
                        <a:pt x="247" y="106"/>
                      </a:lnTo>
                      <a:lnTo>
                        <a:pt x="248" y="106"/>
                      </a:lnTo>
                      <a:lnTo>
                        <a:pt x="248" y="107"/>
                      </a:lnTo>
                      <a:lnTo>
                        <a:pt x="250" y="107"/>
                      </a:lnTo>
                      <a:lnTo>
                        <a:pt x="250" y="108"/>
                      </a:lnTo>
                      <a:lnTo>
                        <a:pt x="251" y="108"/>
                      </a:lnTo>
                      <a:lnTo>
                        <a:pt x="251" y="109"/>
                      </a:lnTo>
                      <a:lnTo>
                        <a:pt x="252" y="109"/>
                      </a:lnTo>
                      <a:lnTo>
                        <a:pt x="253" y="108"/>
                      </a:lnTo>
                      <a:lnTo>
                        <a:pt x="253" y="107"/>
                      </a:lnTo>
                      <a:lnTo>
                        <a:pt x="255" y="106"/>
                      </a:lnTo>
                      <a:lnTo>
                        <a:pt x="255" y="105"/>
                      </a:lnTo>
                      <a:lnTo>
                        <a:pt x="256" y="104"/>
                      </a:lnTo>
                      <a:lnTo>
                        <a:pt x="256" y="103"/>
                      </a:lnTo>
                      <a:lnTo>
                        <a:pt x="257" y="103"/>
                      </a:lnTo>
                      <a:lnTo>
                        <a:pt x="257" y="102"/>
                      </a:lnTo>
                      <a:lnTo>
                        <a:pt x="258" y="102"/>
                      </a:lnTo>
                      <a:lnTo>
                        <a:pt x="260" y="102"/>
                      </a:lnTo>
                      <a:lnTo>
                        <a:pt x="260" y="101"/>
                      </a:lnTo>
                      <a:lnTo>
                        <a:pt x="261" y="101"/>
                      </a:lnTo>
                      <a:lnTo>
                        <a:pt x="262" y="101"/>
                      </a:lnTo>
                      <a:lnTo>
                        <a:pt x="263" y="101"/>
                      </a:lnTo>
                      <a:lnTo>
                        <a:pt x="264" y="101"/>
                      </a:lnTo>
                      <a:lnTo>
                        <a:pt x="264" y="100"/>
                      </a:lnTo>
                      <a:lnTo>
                        <a:pt x="266" y="100"/>
                      </a:lnTo>
                      <a:lnTo>
                        <a:pt x="267" y="100"/>
                      </a:lnTo>
                      <a:lnTo>
                        <a:pt x="268" y="100"/>
                      </a:lnTo>
                      <a:lnTo>
                        <a:pt x="269" y="100"/>
                      </a:lnTo>
                      <a:lnTo>
                        <a:pt x="271" y="100"/>
                      </a:lnTo>
                      <a:lnTo>
                        <a:pt x="272" y="100"/>
                      </a:lnTo>
                      <a:lnTo>
                        <a:pt x="274" y="99"/>
                      </a:lnTo>
                      <a:lnTo>
                        <a:pt x="275" y="98"/>
                      </a:lnTo>
                      <a:lnTo>
                        <a:pt x="277" y="97"/>
                      </a:lnTo>
                      <a:lnTo>
                        <a:pt x="278" y="96"/>
                      </a:lnTo>
                      <a:lnTo>
                        <a:pt x="280" y="94"/>
                      </a:lnTo>
                      <a:lnTo>
                        <a:pt x="282" y="93"/>
                      </a:lnTo>
                      <a:lnTo>
                        <a:pt x="282" y="92"/>
                      </a:lnTo>
                      <a:lnTo>
                        <a:pt x="283" y="91"/>
                      </a:lnTo>
                      <a:lnTo>
                        <a:pt x="283" y="90"/>
                      </a:lnTo>
                      <a:lnTo>
                        <a:pt x="282" y="89"/>
                      </a:lnTo>
                      <a:lnTo>
                        <a:pt x="279" y="90"/>
                      </a:lnTo>
                      <a:lnTo>
                        <a:pt x="278" y="90"/>
                      </a:lnTo>
                      <a:lnTo>
                        <a:pt x="277" y="90"/>
                      </a:lnTo>
                      <a:lnTo>
                        <a:pt x="277" y="91"/>
                      </a:lnTo>
                      <a:lnTo>
                        <a:pt x="275" y="91"/>
                      </a:lnTo>
                      <a:lnTo>
                        <a:pt x="274" y="91"/>
                      </a:lnTo>
                      <a:lnTo>
                        <a:pt x="273" y="92"/>
                      </a:lnTo>
                      <a:lnTo>
                        <a:pt x="272" y="92"/>
                      </a:lnTo>
                      <a:lnTo>
                        <a:pt x="271" y="92"/>
                      </a:lnTo>
                      <a:lnTo>
                        <a:pt x="269" y="93"/>
                      </a:lnTo>
                      <a:lnTo>
                        <a:pt x="268" y="93"/>
                      </a:lnTo>
                      <a:lnTo>
                        <a:pt x="267" y="93"/>
                      </a:lnTo>
                      <a:lnTo>
                        <a:pt x="266" y="93"/>
                      </a:lnTo>
                      <a:lnTo>
                        <a:pt x="264" y="93"/>
                      </a:lnTo>
                      <a:lnTo>
                        <a:pt x="263" y="93"/>
                      </a:lnTo>
                      <a:lnTo>
                        <a:pt x="262" y="93"/>
                      </a:lnTo>
                      <a:lnTo>
                        <a:pt x="261" y="93"/>
                      </a:lnTo>
                      <a:lnTo>
                        <a:pt x="261" y="92"/>
                      </a:lnTo>
                      <a:lnTo>
                        <a:pt x="260" y="92"/>
                      </a:lnTo>
                      <a:lnTo>
                        <a:pt x="260" y="91"/>
                      </a:lnTo>
                      <a:lnTo>
                        <a:pt x="258" y="92"/>
                      </a:lnTo>
                      <a:lnTo>
                        <a:pt x="258" y="93"/>
                      </a:lnTo>
                      <a:lnTo>
                        <a:pt x="257" y="93"/>
                      </a:lnTo>
                      <a:lnTo>
                        <a:pt x="257" y="94"/>
                      </a:lnTo>
                      <a:lnTo>
                        <a:pt x="256" y="94"/>
                      </a:lnTo>
                      <a:lnTo>
                        <a:pt x="255" y="94"/>
                      </a:lnTo>
                      <a:lnTo>
                        <a:pt x="255" y="96"/>
                      </a:lnTo>
                      <a:lnTo>
                        <a:pt x="253" y="96"/>
                      </a:lnTo>
                      <a:lnTo>
                        <a:pt x="252" y="96"/>
                      </a:lnTo>
                      <a:lnTo>
                        <a:pt x="251" y="96"/>
                      </a:lnTo>
                      <a:lnTo>
                        <a:pt x="251" y="94"/>
                      </a:lnTo>
                      <a:lnTo>
                        <a:pt x="250" y="94"/>
                      </a:lnTo>
                      <a:lnTo>
                        <a:pt x="248" y="93"/>
                      </a:lnTo>
                      <a:lnTo>
                        <a:pt x="248" y="92"/>
                      </a:lnTo>
                      <a:lnTo>
                        <a:pt x="248" y="91"/>
                      </a:lnTo>
                      <a:lnTo>
                        <a:pt x="247" y="91"/>
                      </a:lnTo>
                      <a:lnTo>
                        <a:pt x="246" y="90"/>
                      </a:lnTo>
                      <a:lnTo>
                        <a:pt x="245" y="90"/>
                      </a:lnTo>
                      <a:lnTo>
                        <a:pt x="244" y="90"/>
                      </a:lnTo>
                      <a:lnTo>
                        <a:pt x="242" y="90"/>
                      </a:lnTo>
                      <a:lnTo>
                        <a:pt x="241" y="91"/>
                      </a:lnTo>
                      <a:lnTo>
                        <a:pt x="241" y="90"/>
                      </a:lnTo>
                      <a:lnTo>
                        <a:pt x="240" y="90"/>
                      </a:lnTo>
                      <a:lnTo>
                        <a:pt x="239" y="89"/>
                      </a:lnTo>
                      <a:lnTo>
                        <a:pt x="237" y="88"/>
                      </a:lnTo>
                      <a:lnTo>
                        <a:pt x="237" y="87"/>
                      </a:lnTo>
                      <a:lnTo>
                        <a:pt x="237" y="86"/>
                      </a:lnTo>
                      <a:lnTo>
                        <a:pt x="239" y="86"/>
                      </a:lnTo>
                      <a:lnTo>
                        <a:pt x="239" y="85"/>
                      </a:lnTo>
                      <a:lnTo>
                        <a:pt x="239" y="84"/>
                      </a:lnTo>
                      <a:lnTo>
                        <a:pt x="240" y="84"/>
                      </a:lnTo>
                      <a:lnTo>
                        <a:pt x="241" y="84"/>
                      </a:lnTo>
                      <a:lnTo>
                        <a:pt x="241" y="83"/>
                      </a:lnTo>
                      <a:lnTo>
                        <a:pt x="242" y="83"/>
                      </a:lnTo>
                      <a:lnTo>
                        <a:pt x="244" y="83"/>
                      </a:lnTo>
                      <a:lnTo>
                        <a:pt x="245" y="83"/>
                      </a:lnTo>
                      <a:lnTo>
                        <a:pt x="246" y="84"/>
                      </a:lnTo>
                      <a:lnTo>
                        <a:pt x="247" y="84"/>
                      </a:lnTo>
                      <a:lnTo>
                        <a:pt x="248" y="84"/>
                      </a:lnTo>
                      <a:lnTo>
                        <a:pt x="248" y="83"/>
                      </a:lnTo>
                      <a:lnTo>
                        <a:pt x="250" y="83"/>
                      </a:lnTo>
                      <a:lnTo>
                        <a:pt x="251" y="83"/>
                      </a:lnTo>
                      <a:lnTo>
                        <a:pt x="251" y="82"/>
                      </a:lnTo>
                      <a:lnTo>
                        <a:pt x="251" y="81"/>
                      </a:lnTo>
                      <a:lnTo>
                        <a:pt x="252" y="79"/>
                      </a:lnTo>
                      <a:lnTo>
                        <a:pt x="252" y="78"/>
                      </a:lnTo>
                      <a:lnTo>
                        <a:pt x="253" y="77"/>
                      </a:lnTo>
                      <a:lnTo>
                        <a:pt x="253" y="76"/>
                      </a:lnTo>
                      <a:lnTo>
                        <a:pt x="255" y="76"/>
                      </a:lnTo>
                      <a:lnTo>
                        <a:pt x="256" y="76"/>
                      </a:lnTo>
                      <a:lnTo>
                        <a:pt x="257" y="76"/>
                      </a:lnTo>
                      <a:lnTo>
                        <a:pt x="258" y="76"/>
                      </a:lnTo>
                      <a:lnTo>
                        <a:pt x="258" y="75"/>
                      </a:lnTo>
                      <a:lnTo>
                        <a:pt x="260" y="75"/>
                      </a:lnTo>
                      <a:lnTo>
                        <a:pt x="260" y="74"/>
                      </a:lnTo>
                      <a:lnTo>
                        <a:pt x="261" y="73"/>
                      </a:lnTo>
                      <a:lnTo>
                        <a:pt x="261" y="72"/>
                      </a:lnTo>
                      <a:lnTo>
                        <a:pt x="261" y="71"/>
                      </a:lnTo>
                      <a:lnTo>
                        <a:pt x="262" y="70"/>
                      </a:lnTo>
                      <a:lnTo>
                        <a:pt x="262" y="69"/>
                      </a:lnTo>
                      <a:lnTo>
                        <a:pt x="262" y="68"/>
                      </a:lnTo>
                      <a:lnTo>
                        <a:pt x="262" y="67"/>
                      </a:lnTo>
                      <a:lnTo>
                        <a:pt x="261" y="66"/>
                      </a:lnTo>
                      <a:lnTo>
                        <a:pt x="261" y="64"/>
                      </a:lnTo>
                      <a:lnTo>
                        <a:pt x="260" y="64"/>
                      </a:lnTo>
                      <a:lnTo>
                        <a:pt x="258" y="64"/>
                      </a:lnTo>
                      <a:lnTo>
                        <a:pt x="258" y="66"/>
                      </a:lnTo>
                      <a:lnTo>
                        <a:pt x="257" y="66"/>
                      </a:lnTo>
                      <a:lnTo>
                        <a:pt x="257" y="67"/>
                      </a:lnTo>
                      <a:lnTo>
                        <a:pt x="256" y="67"/>
                      </a:lnTo>
                      <a:lnTo>
                        <a:pt x="256" y="68"/>
                      </a:lnTo>
                      <a:lnTo>
                        <a:pt x="255" y="68"/>
                      </a:lnTo>
                      <a:lnTo>
                        <a:pt x="253" y="69"/>
                      </a:lnTo>
                      <a:lnTo>
                        <a:pt x="252" y="69"/>
                      </a:lnTo>
                      <a:lnTo>
                        <a:pt x="252" y="70"/>
                      </a:lnTo>
                      <a:lnTo>
                        <a:pt x="251" y="70"/>
                      </a:lnTo>
                      <a:lnTo>
                        <a:pt x="250" y="70"/>
                      </a:lnTo>
                      <a:lnTo>
                        <a:pt x="248" y="70"/>
                      </a:lnTo>
                      <a:lnTo>
                        <a:pt x="247" y="70"/>
                      </a:lnTo>
                      <a:lnTo>
                        <a:pt x="246" y="69"/>
                      </a:lnTo>
                      <a:lnTo>
                        <a:pt x="245" y="69"/>
                      </a:lnTo>
                      <a:lnTo>
                        <a:pt x="244" y="69"/>
                      </a:lnTo>
                      <a:lnTo>
                        <a:pt x="244" y="68"/>
                      </a:lnTo>
                      <a:lnTo>
                        <a:pt x="244" y="67"/>
                      </a:lnTo>
                      <a:lnTo>
                        <a:pt x="245" y="67"/>
                      </a:lnTo>
                      <a:lnTo>
                        <a:pt x="245" y="66"/>
                      </a:lnTo>
                      <a:lnTo>
                        <a:pt x="246" y="66"/>
                      </a:lnTo>
                      <a:lnTo>
                        <a:pt x="246" y="64"/>
                      </a:lnTo>
                      <a:lnTo>
                        <a:pt x="247" y="64"/>
                      </a:lnTo>
                      <a:lnTo>
                        <a:pt x="247" y="63"/>
                      </a:lnTo>
                      <a:lnTo>
                        <a:pt x="248" y="63"/>
                      </a:lnTo>
                      <a:lnTo>
                        <a:pt x="248" y="62"/>
                      </a:lnTo>
                      <a:lnTo>
                        <a:pt x="250" y="62"/>
                      </a:lnTo>
                      <a:lnTo>
                        <a:pt x="251" y="62"/>
                      </a:lnTo>
                      <a:lnTo>
                        <a:pt x="252" y="61"/>
                      </a:lnTo>
                      <a:lnTo>
                        <a:pt x="252" y="60"/>
                      </a:lnTo>
                      <a:lnTo>
                        <a:pt x="252" y="59"/>
                      </a:lnTo>
                      <a:lnTo>
                        <a:pt x="252" y="58"/>
                      </a:lnTo>
                      <a:lnTo>
                        <a:pt x="253" y="58"/>
                      </a:lnTo>
                      <a:lnTo>
                        <a:pt x="255" y="58"/>
                      </a:lnTo>
                      <a:lnTo>
                        <a:pt x="255" y="57"/>
                      </a:lnTo>
                      <a:lnTo>
                        <a:pt x="255" y="56"/>
                      </a:lnTo>
                      <a:lnTo>
                        <a:pt x="253" y="55"/>
                      </a:lnTo>
                      <a:lnTo>
                        <a:pt x="253" y="54"/>
                      </a:lnTo>
                      <a:lnTo>
                        <a:pt x="253" y="53"/>
                      </a:lnTo>
                      <a:lnTo>
                        <a:pt x="252" y="53"/>
                      </a:lnTo>
                      <a:lnTo>
                        <a:pt x="252" y="52"/>
                      </a:lnTo>
                      <a:lnTo>
                        <a:pt x="251" y="51"/>
                      </a:lnTo>
                      <a:lnTo>
                        <a:pt x="251" y="49"/>
                      </a:lnTo>
                      <a:lnTo>
                        <a:pt x="250" y="48"/>
                      </a:lnTo>
                      <a:lnTo>
                        <a:pt x="248" y="47"/>
                      </a:lnTo>
                      <a:lnTo>
                        <a:pt x="248" y="46"/>
                      </a:lnTo>
                      <a:lnTo>
                        <a:pt x="248" y="45"/>
                      </a:lnTo>
                      <a:lnTo>
                        <a:pt x="248" y="44"/>
                      </a:lnTo>
                      <a:lnTo>
                        <a:pt x="248" y="43"/>
                      </a:lnTo>
                      <a:lnTo>
                        <a:pt x="248" y="42"/>
                      </a:lnTo>
                      <a:lnTo>
                        <a:pt x="250" y="41"/>
                      </a:lnTo>
                      <a:lnTo>
                        <a:pt x="250" y="40"/>
                      </a:lnTo>
                      <a:lnTo>
                        <a:pt x="251" y="40"/>
                      </a:lnTo>
                      <a:lnTo>
                        <a:pt x="251" y="39"/>
                      </a:lnTo>
                      <a:lnTo>
                        <a:pt x="252" y="38"/>
                      </a:lnTo>
                      <a:lnTo>
                        <a:pt x="252" y="37"/>
                      </a:lnTo>
                      <a:lnTo>
                        <a:pt x="252" y="36"/>
                      </a:lnTo>
                      <a:lnTo>
                        <a:pt x="252" y="34"/>
                      </a:lnTo>
                      <a:lnTo>
                        <a:pt x="253" y="34"/>
                      </a:lnTo>
                      <a:lnTo>
                        <a:pt x="253" y="33"/>
                      </a:lnTo>
                      <a:lnTo>
                        <a:pt x="253" y="32"/>
                      </a:lnTo>
                      <a:lnTo>
                        <a:pt x="253" y="31"/>
                      </a:lnTo>
                      <a:lnTo>
                        <a:pt x="252" y="30"/>
                      </a:lnTo>
                      <a:lnTo>
                        <a:pt x="252" y="29"/>
                      </a:lnTo>
                      <a:lnTo>
                        <a:pt x="251" y="29"/>
                      </a:lnTo>
                      <a:lnTo>
                        <a:pt x="251" y="28"/>
                      </a:lnTo>
                      <a:lnTo>
                        <a:pt x="250" y="28"/>
                      </a:lnTo>
                      <a:lnTo>
                        <a:pt x="248" y="2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09" name="Freeform 203"/>
                <p:cNvSpPr>
                  <a:spLocks/>
                </p:cNvSpPr>
                <p:nvPr/>
              </p:nvSpPr>
              <p:spPr bwMode="auto">
                <a:xfrm>
                  <a:off x="2976" y="1440"/>
                  <a:ext cx="283" cy="55"/>
                </a:xfrm>
                <a:custGeom>
                  <a:avLst/>
                  <a:gdLst>
                    <a:gd name="T0" fmla="*/ 240 w 283"/>
                    <a:gd name="T1" fmla="*/ 17 h 109"/>
                    <a:gd name="T2" fmla="*/ 229 w 283"/>
                    <a:gd name="T3" fmla="*/ 0 h 109"/>
                    <a:gd name="T4" fmla="*/ 237 w 283"/>
                    <a:gd name="T5" fmla="*/ 15 h 109"/>
                    <a:gd name="T6" fmla="*/ 245 w 283"/>
                    <a:gd name="T7" fmla="*/ 32 h 109"/>
                    <a:gd name="T8" fmla="*/ 234 w 283"/>
                    <a:gd name="T9" fmla="*/ 31 h 109"/>
                    <a:gd name="T10" fmla="*/ 231 w 283"/>
                    <a:gd name="T11" fmla="*/ 32 h 109"/>
                    <a:gd name="T12" fmla="*/ 242 w 283"/>
                    <a:gd name="T13" fmla="*/ 48 h 109"/>
                    <a:gd name="T14" fmla="*/ 233 w 283"/>
                    <a:gd name="T15" fmla="*/ 54 h 109"/>
                    <a:gd name="T16" fmla="*/ 215 w 283"/>
                    <a:gd name="T17" fmla="*/ 32 h 109"/>
                    <a:gd name="T18" fmla="*/ 224 w 283"/>
                    <a:gd name="T19" fmla="*/ 45 h 109"/>
                    <a:gd name="T20" fmla="*/ 224 w 283"/>
                    <a:gd name="T21" fmla="*/ 53 h 109"/>
                    <a:gd name="T22" fmla="*/ 219 w 283"/>
                    <a:gd name="T23" fmla="*/ 57 h 109"/>
                    <a:gd name="T24" fmla="*/ 208 w 283"/>
                    <a:gd name="T25" fmla="*/ 61 h 109"/>
                    <a:gd name="T26" fmla="*/ 179 w 283"/>
                    <a:gd name="T27" fmla="*/ 67 h 109"/>
                    <a:gd name="T28" fmla="*/ 165 w 283"/>
                    <a:gd name="T29" fmla="*/ 63 h 109"/>
                    <a:gd name="T30" fmla="*/ 147 w 283"/>
                    <a:gd name="T31" fmla="*/ 61 h 109"/>
                    <a:gd name="T32" fmla="*/ 148 w 283"/>
                    <a:gd name="T33" fmla="*/ 55 h 109"/>
                    <a:gd name="T34" fmla="*/ 137 w 283"/>
                    <a:gd name="T35" fmla="*/ 62 h 109"/>
                    <a:gd name="T36" fmla="*/ 126 w 283"/>
                    <a:gd name="T37" fmla="*/ 61 h 109"/>
                    <a:gd name="T38" fmla="*/ 122 w 283"/>
                    <a:gd name="T39" fmla="*/ 56 h 109"/>
                    <a:gd name="T40" fmla="*/ 121 w 283"/>
                    <a:gd name="T41" fmla="*/ 46 h 109"/>
                    <a:gd name="T42" fmla="*/ 113 w 283"/>
                    <a:gd name="T43" fmla="*/ 45 h 109"/>
                    <a:gd name="T44" fmla="*/ 105 w 283"/>
                    <a:gd name="T45" fmla="*/ 52 h 109"/>
                    <a:gd name="T46" fmla="*/ 97 w 283"/>
                    <a:gd name="T47" fmla="*/ 54 h 109"/>
                    <a:gd name="T48" fmla="*/ 77 w 283"/>
                    <a:gd name="T49" fmla="*/ 53 h 109"/>
                    <a:gd name="T50" fmla="*/ 67 w 283"/>
                    <a:gd name="T51" fmla="*/ 55 h 109"/>
                    <a:gd name="T52" fmla="*/ 55 w 283"/>
                    <a:gd name="T53" fmla="*/ 49 h 109"/>
                    <a:gd name="T54" fmla="*/ 41 w 283"/>
                    <a:gd name="T55" fmla="*/ 53 h 109"/>
                    <a:gd name="T56" fmla="*/ 23 w 283"/>
                    <a:gd name="T57" fmla="*/ 58 h 109"/>
                    <a:gd name="T58" fmla="*/ 15 w 283"/>
                    <a:gd name="T59" fmla="*/ 57 h 109"/>
                    <a:gd name="T60" fmla="*/ 5 w 283"/>
                    <a:gd name="T61" fmla="*/ 62 h 109"/>
                    <a:gd name="T62" fmla="*/ 12 w 283"/>
                    <a:gd name="T63" fmla="*/ 64 h 109"/>
                    <a:gd name="T64" fmla="*/ 16 w 283"/>
                    <a:gd name="T65" fmla="*/ 71 h 109"/>
                    <a:gd name="T66" fmla="*/ 37 w 283"/>
                    <a:gd name="T67" fmla="*/ 77 h 109"/>
                    <a:gd name="T68" fmla="*/ 51 w 283"/>
                    <a:gd name="T69" fmla="*/ 87 h 109"/>
                    <a:gd name="T70" fmla="*/ 59 w 283"/>
                    <a:gd name="T71" fmla="*/ 83 h 109"/>
                    <a:gd name="T72" fmla="*/ 72 w 283"/>
                    <a:gd name="T73" fmla="*/ 87 h 109"/>
                    <a:gd name="T74" fmla="*/ 83 w 283"/>
                    <a:gd name="T75" fmla="*/ 101 h 109"/>
                    <a:gd name="T76" fmla="*/ 84 w 283"/>
                    <a:gd name="T77" fmla="*/ 90 h 109"/>
                    <a:gd name="T78" fmla="*/ 94 w 283"/>
                    <a:gd name="T79" fmla="*/ 84 h 109"/>
                    <a:gd name="T80" fmla="*/ 109 w 283"/>
                    <a:gd name="T81" fmla="*/ 84 h 109"/>
                    <a:gd name="T82" fmla="*/ 123 w 283"/>
                    <a:gd name="T83" fmla="*/ 79 h 109"/>
                    <a:gd name="T84" fmla="*/ 136 w 283"/>
                    <a:gd name="T85" fmla="*/ 92 h 109"/>
                    <a:gd name="T86" fmla="*/ 143 w 283"/>
                    <a:gd name="T87" fmla="*/ 90 h 109"/>
                    <a:gd name="T88" fmla="*/ 154 w 283"/>
                    <a:gd name="T89" fmla="*/ 85 h 109"/>
                    <a:gd name="T90" fmla="*/ 166 w 283"/>
                    <a:gd name="T91" fmla="*/ 91 h 109"/>
                    <a:gd name="T92" fmla="*/ 180 w 283"/>
                    <a:gd name="T93" fmla="*/ 91 h 109"/>
                    <a:gd name="T94" fmla="*/ 190 w 283"/>
                    <a:gd name="T95" fmla="*/ 93 h 109"/>
                    <a:gd name="T96" fmla="*/ 199 w 283"/>
                    <a:gd name="T97" fmla="*/ 92 h 109"/>
                    <a:gd name="T98" fmla="*/ 213 w 283"/>
                    <a:gd name="T99" fmla="*/ 93 h 109"/>
                    <a:gd name="T100" fmla="*/ 225 w 283"/>
                    <a:gd name="T101" fmla="*/ 101 h 109"/>
                    <a:gd name="T102" fmla="*/ 246 w 283"/>
                    <a:gd name="T103" fmla="*/ 105 h 109"/>
                    <a:gd name="T104" fmla="*/ 269 w 283"/>
                    <a:gd name="T105" fmla="*/ 100 h 109"/>
                    <a:gd name="T106" fmla="*/ 258 w 283"/>
                    <a:gd name="T107" fmla="*/ 92 h 109"/>
                    <a:gd name="T108" fmla="*/ 245 w 283"/>
                    <a:gd name="T109" fmla="*/ 90 h 109"/>
                    <a:gd name="T110" fmla="*/ 247 w 283"/>
                    <a:gd name="T111" fmla="*/ 84 h 109"/>
                    <a:gd name="T112" fmla="*/ 260 w 283"/>
                    <a:gd name="T113" fmla="*/ 64 h 109"/>
                    <a:gd name="T114" fmla="*/ 250 w 283"/>
                    <a:gd name="T115" fmla="*/ 62 h 109"/>
                    <a:gd name="T116" fmla="*/ 248 w 283"/>
                    <a:gd name="T117" fmla="*/ 42 h 10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83"/>
                    <a:gd name="T178" fmla="*/ 0 h 109"/>
                    <a:gd name="T179" fmla="*/ 283 w 283"/>
                    <a:gd name="T180" fmla="*/ 109 h 10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83" h="109">
                      <a:moveTo>
                        <a:pt x="248" y="28"/>
                      </a:moveTo>
                      <a:lnTo>
                        <a:pt x="247" y="28"/>
                      </a:lnTo>
                      <a:lnTo>
                        <a:pt x="247" y="29"/>
                      </a:lnTo>
                      <a:lnTo>
                        <a:pt x="247" y="30"/>
                      </a:lnTo>
                      <a:lnTo>
                        <a:pt x="247" y="29"/>
                      </a:lnTo>
                      <a:lnTo>
                        <a:pt x="247" y="28"/>
                      </a:lnTo>
                      <a:lnTo>
                        <a:pt x="246" y="26"/>
                      </a:lnTo>
                      <a:lnTo>
                        <a:pt x="244" y="24"/>
                      </a:lnTo>
                      <a:lnTo>
                        <a:pt x="242" y="22"/>
                      </a:lnTo>
                      <a:lnTo>
                        <a:pt x="241" y="19"/>
                      </a:lnTo>
                      <a:lnTo>
                        <a:pt x="240" y="19"/>
                      </a:lnTo>
                      <a:lnTo>
                        <a:pt x="240" y="18"/>
                      </a:lnTo>
                      <a:lnTo>
                        <a:pt x="240" y="17"/>
                      </a:lnTo>
                      <a:lnTo>
                        <a:pt x="240" y="16"/>
                      </a:lnTo>
                      <a:lnTo>
                        <a:pt x="241" y="15"/>
                      </a:lnTo>
                      <a:lnTo>
                        <a:pt x="241" y="13"/>
                      </a:lnTo>
                      <a:lnTo>
                        <a:pt x="241" y="12"/>
                      </a:lnTo>
                      <a:lnTo>
                        <a:pt x="240" y="10"/>
                      </a:lnTo>
                      <a:lnTo>
                        <a:pt x="239" y="10"/>
                      </a:lnTo>
                      <a:lnTo>
                        <a:pt x="237" y="9"/>
                      </a:lnTo>
                      <a:lnTo>
                        <a:pt x="236" y="7"/>
                      </a:lnTo>
                      <a:lnTo>
                        <a:pt x="236" y="6"/>
                      </a:lnTo>
                      <a:lnTo>
                        <a:pt x="235" y="3"/>
                      </a:lnTo>
                      <a:lnTo>
                        <a:pt x="233" y="1"/>
                      </a:lnTo>
                      <a:lnTo>
                        <a:pt x="231" y="0"/>
                      </a:lnTo>
                      <a:lnTo>
                        <a:pt x="229" y="0"/>
                      </a:lnTo>
                      <a:lnTo>
                        <a:pt x="228" y="1"/>
                      </a:lnTo>
                      <a:lnTo>
                        <a:pt x="228" y="2"/>
                      </a:lnTo>
                      <a:lnTo>
                        <a:pt x="229" y="2"/>
                      </a:lnTo>
                      <a:lnTo>
                        <a:pt x="231" y="4"/>
                      </a:lnTo>
                      <a:lnTo>
                        <a:pt x="233" y="7"/>
                      </a:lnTo>
                      <a:lnTo>
                        <a:pt x="235" y="8"/>
                      </a:lnTo>
                      <a:lnTo>
                        <a:pt x="235" y="9"/>
                      </a:lnTo>
                      <a:lnTo>
                        <a:pt x="235" y="10"/>
                      </a:lnTo>
                      <a:lnTo>
                        <a:pt x="235" y="11"/>
                      </a:lnTo>
                      <a:lnTo>
                        <a:pt x="235" y="12"/>
                      </a:lnTo>
                      <a:lnTo>
                        <a:pt x="236" y="13"/>
                      </a:lnTo>
                      <a:lnTo>
                        <a:pt x="237" y="14"/>
                      </a:lnTo>
                      <a:lnTo>
                        <a:pt x="237" y="15"/>
                      </a:lnTo>
                      <a:lnTo>
                        <a:pt x="237" y="16"/>
                      </a:lnTo>
                      <a:lnTo>
                        <a:pt x="237" y="17"/>
                      </a:lnTo>
                      <a:lnTo>
                        <a:pt x="236" y="18"/>
                      </a:lnTo>
                      <a:lnTo>
                        <a:pt x="236" y="19"/>
                      </a:lnTo>
                      <a:lnTo>
                        <a:pt x="236" y="22"/>
                      </a:lnTo>
                      <a:lnTo>
                        <a:pt x="237" y="23"/>
                      </a:lnTo>
                      <a:lnTo>
                        <a:pt x="239" y="24"/>
                      </a:lnTo>
                      <a:lnTo>
                        <a:pt x="240" y="24"/>
                      </a:lnTo>
                      <a:lnTo>
                        <a:pt x="241" y="25"/>
                      </a:lnTo>
                      <a:lnTo>
                        <a:pt x="242" y="27"/>
                      </a:lnTo>
                      <a:lnTo>
                        <a:pt x="244" y="28"/>
                      </a:lnTo>
                      <a:lnTo>
                        <a:pt x="245" y="30"/>
                      </a:lnTo>
                      <a:lnTo>
                        <a:pt x="245" y="32"/>
                      </a:lnTo>
                      <a:lnTo>
                        <a:pt x="245" y="34"/>
                      </a:lnTo>
                      <a:lnTo>
                        <a:pt x="245" y="36"/>
                      </a:lnTo>
                      <a:lnTo>
                        <a:pt x="245" y="37"/>
                      </a:lnTo>
                      <a:lnTo>
                        <a:pt x="244" y="38"/>
                      </a:lnTo>
                      <a:lnTo>
                        <a:pt x="242" y="38"/>
                      </a:lnTo>
                      <a:lnTo>
                        <a:pt x="241" y="37"/>
                      </a:lnTo>
                      <a:lnTo>
                        <a:pt x="240" y="36"/>
                      </a:lnTo>
                      <a:lnTo>
                        <a:pt x="240" y="34"/>
                      </a:lnTo>
                      <a:lnTo>
                        <a:pt x="239" y="33"/>
                      </a:lnTo>
                      <a:lnTo>
                        <a:pt x="237" y="32"/>
                      </a:lnTo>
                      <a:lnTo>
                        <a:pt x="236" y="32"/>
                      </a:lnTo>
                      <a:lnTo>
                        <a:pt x="235" y="32"/>
                      </a:lnTo>
                      <a:lnTo>
                        <a:pt x="234" y="31"/>
                      </a:lnTo>
                      <a:lnTo>
                        <a:pt x="233" y="30"/>
                      </a:lnTo>
                      <a:lnTo>
                        <a:pt x="231" y="29"/>
                      </a:lnTo>
                      <a:lnTo>
                        <a:pt x="229" y="28"/>
                      </a:lnTo>
                      <a:lnTo>
                        <a:pt x="228" y="27"/>
                      </a:lnTo>
                      <a:lnTo>
                        <a:pt x="226" y="27"/>
                      </a:lnTo>
                      <a:lnTo>
                        <a:pt x="224" y="27"/>
                      </a:lnTo>
                      <a:lnTo>
                        <a:pt x="224" y="28"/>
                      </a:lnTo>
                      <a:lnTo>
                        <a:pt x="223" y="29"/>
                      </a:lnTo>
                      <a:lnTo>
                        <a:pt x="224" y="30"/>
                      </a:lnTo>
                      <a:lnTo>
                        <a:pt x="225" y="30"/>
                      </a:lnTo>
                      <a:lnTo>
                        <a:pt x="228" y="31"/>
                      </a:lnTo>
                      <a:lnTo>
                        <a:pt x="229" y="31"/>
                      </a:lnTo>
                      <a:lnTo>
                        <a:pt x="231" y="32"/>
                      </a:lnTo>
                      <a:lnTo>
                        <a:pt x="233" y="33"/>
                      </a:lnTo>
                      <a:lnTo>
                        <a:pt x="234" y="33"/>
                      </a:lnTo>
                      <a:lnTo>
                        <a:pt x="235" y="34"/>
                      </a:lnTo>
                      <a:lnTo>
                        <a:pt x="236" y="36"/>
                      </a:lnTo>
                      <a:lnTo>
                        <a:pt x="236" y="37"/>
                      </a:lnTo>
                      <a:lnTo>
                        <a:pt x="237" y="38"/>
                      </a:lnTo>
                      <a:lnTo>
                        <a:pt x="237" y="39"/>
                      </a:lnTo>
                      <a:lnTo>
                        <a:pt x="239" y="41"/>
                      </a:lnTo>
                      <a:lnTo>
                        <a:pt x="240" y="41"/>
                      </a:lnTo>
                      <a:lnTo>
                        <a:pt x="241" y="42"/>
                      </a:lnTo>
                      <a:lnTo>
                        <a:pt x="242" y="44"/>
                      </a:lnTo>
                      <a:lnTo>
                        <a:pt x="242" y="46"/>
                      </a:lnTo>
                      <a:lnTo>
                        <a:pt x="242" y="48"/>
                      </a:lnTo>
                      <a:lnTo>
                        <a:pt x="242" y="49"/>
                      </a:lnTo>
                      <a:lnTo>
                        <a:pt x="241" y="51"/>
                      </a:lnTo>
                      <a:lnTo>
                        <a:pt x="241" y="52"/>
                      </a:lnTo>
                      <a:lnTo>
                        <a:pt x="241" y="53"/>
                      </a:lnTo>
                      <a:lnTo>
                        <a:pt x="241" y="54"/>
                      </a:lnTo>
                      <a:lnTo>
                        <a:pt x="241" y="55"/>
                      </a:lnTo>
                      <a:lnTo>
                        <a:pt x="240" y="56"/>
                      </a:lnTo>
                      <a:lnTo>
                        <a:pt x="239" y="55"/>
                      </a:lnTo>
                      <a:lnTo>
                        <a:pt x="237" y="54"/>
                      </a:lnTo>
                      <a:lnTo>
                        <a:pt x="236" y="54"/>
                      </a:lnTo>
                      <a:lnTo>
                        <a:pt x="235" y="54"/>
                      </a:lnTo>
                      <a:lnTo>
                        <a:pt x="234" y="54"/>
                      </a:lnTo>
                      <a:lnTo>
                        <a:pt x="233" y="54"/>
                      </a:lnTo>
                      <a:lnTo>
                        <a:pt x="231" y="53"/>
                      </a:lnTo>
                      <a:lnTo>
                        <a:pt x="230" y="51"/>
                      </a:lnTo>
                      <a:lnTo>
                        <a:pt x="230" y="49"/>
                      </a:lnTo>
                      <a:lnTo>
                        <a:pt x="229" y="48"/>
                      </a:lnTo>
                      <a:lnTo>
                        <a:pt x="228" y="45"/>
                      </a:lnTo>
                      <a:lnTo>
                        <a:pt x="225" y="43"/>
                      </a:lnTo>
                      <a:lnTo>
                        <a:pt x="223" y="41"/>
                      </a:lnTo>
                      <a:lnTo>
                        <a:pt x="223" y="40"/>
                      </a:lnTo>
                      <a:lnTo>
                        <a:pt x="221" y="39"/>
                      </a:lnTo>
                      <a:lnTo>
                        <a:pt x="221" y="37"/>
                      </a:lnTo>
                      <a:lnTo>
                        <a:pt x="220" y="36"/>
                      </a:lnTo>
                      <a:lnTo>
                        <a:pt x="218" y="33"/>
                      </a:lnTo>
                      <a:lnTo>
                        <a:pt x="215" y="32"/>
                      </a:lnTo>
                      <a:lnTo>
                        <a:pt x="214" y="32"/>
                      </a:lnTo>
                      <a:lnTo>
                        <a:pt x="213" y="32"/>
                      </a:lnTo>
                      <a:lnTo>
                        <a:pt x="212" y="33"/>
                      </a:lnTo>
                      <a:lnTo>
                        <a:pt x="213" y="34"/>
                      </a:lnTo>
                      <a:lnTo>
                        <a:pt x="215" y="36"/>
                      </a:lnTo>
                      <a:lnTo>
                        <a:pt x="217" y="36"/>
                      </a:lnTo>
                      <a:lnTo>
                        <a:pt x="218" y="37"/>
                      </a:lnTo>
                      <a:lnTo>
                        <a:pt x="218" y="38"/>
                      </a:lnTo>
                      <a:lnTo>
                        <a:pt x="219" y="40"/>
                      </a:lnTo>
                      <a:lnTo>
                        <a:pt x="219" y="42"/>
                      </a:lnTo>
                      <a:lnTo>
                        <a:pt x="220" y="43"/>
                      </a:lnTo>
                      <a:lnTo>
                        <a:pt x="221" y="44"/>
                      </a:lnTo>
                      <a:lnTo>
                        <a:pt x="224" y="45"/>
                      </a:lnTo>
                      <a:lnTo>
                        <a:pt x="225" y="46"/>
                      </a:lnTo>
                      <a:lnTo>
                        <a:pt x="226" y="47"/>
                      </a:lnTo>
                      <a:lnTo>
                        <a:pt x="228" y="49"/>
                      </a:lnTo>
                      <a:lnTo>
                        <a:pt x="228" y="51"/>
                      </a:lnTo>
                      <a:lnTo>
                        <a:pt x="228" y="52"/>
                      </a:lnTo>
                      <a:lnTo>
                        <a:pt x="228" y="53"/>
                      </a:lnTo>
                      <a:lnTo>
                        <a:pt x="228" y="54"/>
                      </a:lnTo>
                      <a:lnTo>
                        <a:pt x="228" y="55"/>
                      </a:lnTo>
                      <a:lnTo>
                        <a:pt x="228" y="56"/>
                      </a:lnTo>
                      <a:lnTo>
                        <a:pt x="226" y="56"/>
                      </a:lnTo>
                      <a:lnTo>
                        <a:pt x="225" y="55"/>
                      </a:lnTo>
                      <a:lnTo>
                        <a:pt x="224" y="55"/>
                      </a:lnTo>
                      <a:lnTo>
                        <a:pt x="224" y="53"/>
                      </a:lnTo>
                      <a:lnTo>
                        <a:pt x="223" y="52"/>
                      </a:lnTo>
                      <a:lnTo>
                        <a:pt x="221" y="51"/>
                      </a:lnTo>
                      <a:lnTo>
                        <a:pt x="220" y="49"/>
                      </a:lnTo>
                      <a:lnTo>
                        <a:pt x="218" y="49"/>
                      </a:lnTo>
                      <a:lnTo>
                        <a:pt x="217" y="49"/>
                      </a:lnTo>
                      <a:lnTo>
                        <a:pt x="215" y="51"/>
                      </a:lnTo>
                      <a:lnTo>
                        <a:pt x="217" y="52"/>
                      </a:lnTo>
                      <a:lnTo>
                        <a:pt x="218" y="53"/>
                      </a:lnTo>
                      <a:lnTo>
                        <a:pt x="219" y="53"/>
                      </a:lnTo>
                      <a:lnTo>
                        <a:pt x="220" y="54"/>
                      </a:lnTo>
                      <a:lnTo>
                        <a:pt x="220" y="55"/>
                      </a:lnTo>
                      <a:lnTo>
                        <a:pt x="220" y="56"/>
                      </a:lnTo>
                      <a:lnTo>
                        <a:pt x="219" y="57"/>
                      </a:lnTo>
                      <a:lnTo>
                        <a:pt x="219" y="58"/>
                      </a:lnTo>
                      <a:lnTo>
                        <a:pt x="219" y="59"/>
                      </a:lnTo>
                      <a:lnTo>
                        <a:pt x="219" y="60"/>
                      </a:lnTo>
                      <a:lnTo>
                        <a:pt x="219" y="62"/>
                      </a:lnTo>
                      <a:lnTo>
                        <a:pt x="218" y="63"/>
                      </a:lnTo>
                      <a:lnTo>
                        <a:pt x="217" y="63"/>
                      </a:lnTo>
                      <a:lnTo>
                        <a:pt x="215" y="64"/>
                      </a:lnTo>
                      <a:lnTo>
                        <a:pt x="214" y="64"/>
                      </a:lnTo>
                      <a:lnTo>
                        <a:pt x="213" y="64"/>
                      </a:lnTo>
                      <a:lnTo>
                        <a:pt x="213" y="63"/>
                      </a:lnTo>
                      <a:lnTo>
                        <a:pt x="210" y="62"/>
                      </a:lnTo>
                      <a:lnTo>
                        <a:pt x="209" y="62"/>
                      </a:lnTo>
                      <a:lnTo>
                        <a:pt x="208" y="61"/>
                      </a:lnTo>
                      <a:lnTo>
                        <a:pt x="207" y="60"/>
                      </a:lnTo>
                      <a:lnTo>
                        <a:pt x="204" y="60"/>
                      </a:lnTo>
                      <a:lnTo>
                        <a:pt x="203" y="60"/>
                      </a:lnTo>
                      <a:lnTo>
                        <a:pt x="202" y="60"/>
                      </a:lnTo>
                      <a:lnTo>
                        <a:pt x="201" y="60"/>
                      </a:lnTo>
                      <a:lnTo>
                        <a:pt x="198" y="59"/>
                      </a:lnTo>
                      <a:lnTo>
                        <a:pt x="197" y="58"/>
                      </a:lnTo>
                      <a:lnTo>
                        <a:pt x="196" y="56"/>
                      </a:lnTo>
                      <a:lnTo>
                        <a:pt x="192" y="57"/>
                      </a:lnTo>
                      <a:lnTo>
                        <a:pt x="185" y="63"/>
                      </a:lnTo>
                      <a:lnTo>
                        <a:pt x="183" y="64"/>
                      </a:lnTo>
                      <a:lnTo>
                        <a:pt x="181" y="66"/>
                      </a:lnTo>
                      <a:lnTo>
                        <a:pt x="179" y="67"/>
                      </a:lnTo>
                      <a:lnTo>
                        <a:pt x="175" y="66"/>
                      </a:lnTo>
                      <a:lnTo>
                        <a:pt x="176" y="64"/>
                      </a:lnTo>
                      <a:lnTo>
                        <a:pt x="177" y="64"/>
                      </a:lnTo>
                      <a:lnTo>
                        <a:pt x="177" y="63"/>
                      </a:lnTo>
                      <a:lnTo>
                        <a:pt x="176" y="62"/>
                      </a:lnTo>
                      <a:lnTo>
                        <a:pt x="175" y="62"/>
                      </a:lnTo>
                      <a:lnTo>
                        <a:pt x="174" y="62"/>
                      </a:lnTo>
                      <a:lnTo>
                        <a:pt x="171" y="63"/>
                      </a:lnTo>
                      <a:lnTo>
                        <a:pt x="170" y="63"/>
                      </a:lnTo>
                      <a:lnTo>
                        <a:pt x="169" y="63"/>
                      </a:lnTo>
                      <a:lnTo>
                        <a:pt x="167" y="63"/>
                      </a:lnTo>
                      <a:lnTo>
                        <a:pt x="166" y="63"/>
                      </a:lnTo>
                      <a:lnTo>
                        <a:pt x="165" y="63"/>
                      </a:lnTo>
                      <a:lnTo>
                        <a:pt x="164" y="64"/>
                      </a:lnTo>
                      <a:lnTo>
                        <a:pt x="164" y="66"/>
                      </a:lnTo>
                      <a:lnTo>
                        <a:pt x="163" y="67"/>
                      </a:lnTo>
                      <a:lnTo>
                        <a:pt x="163" y="68"/>
                      </a:lnTo>
                      <a:lnTo>
                        <a:pt x="161" y="68"/>
                      </a:lnTo>
                      <a:lnTo>
                        <a:pt x="159" y="67"/>
                      </a:lnTo>
                      <a:lnTo>
                        <a:pt x="156" y="66"/>
                      </a:lnTo>
                      <a:lnTo>
                        <a:pt x="153" y="64"/>
                      </a:lnTo>
                      <a:lnTo>
                        <a:pt x="150" y="64"/>
                      </a:lnTo>
                      <a:lnTo>
                        <a:pt x="149" y="64"/>
                      </a:lnTo>
                      <a:lnTo>
                        <a:pt x="148" y="63"/>
                      </a:lnTo>
                      <a:lnTo>
                        <a:pt x="147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9" y="60"/>
                      </a:lnTo>
                      <a:lnTo>
                        <a:pt x="149" y="59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4" y="58"/>
                      </a:lnTo>
                      <a:lnTo>
                        <a:pt x="154" y="56"/>
                      </a:lnTo>
                      <a:lnTo>
                        <a:pt x="154" y="54"/>
                      </a:lnTo>
                      <a:lnTo>
                        <a:pt x="153" y="53"/>
                      </a:lnTo>
                      <a:lnTo>
                        <a:pt x="151" y="52"/>
                      </a:lnTo>
                      <a:lnTo>
                        <a:pt x="150" y="53"/>
                      </a:lnTo>
                      <a:lnTo>
                        <a:pt x="149" y="54"/>
                      </a:lnTo>
                      <a:lnTo>
                        <a:pt x="148" y="55"/>
                      </a:lnTo>
                      <a:lnTo>
                        <a:pt x="147" y="55"/>
                      </a:lnTo>
                      <a:lnTo>
                        <a:pt x="145" y="56"/>
                      </a:lnTo>
                      <a:lnTo>
                        <a:pt x="144" y="56"/>
                      </a:lnTo>
                      <a:lnTo>
                        <a:pt x="143" y="56"/>
                      </a:lnTo>
                      <a:lnTo>
                        <a:pt x="142" y="56"/>
                      </a:lnTo>
                      <a:lnTo>
                        <a:pt x="140" y="56"/>
                      </a:lnTo>
                      <a:lnTo>
                        <a:pt x="139" y="56"/>
                      </a:lnTo>
                      <a:lnTo>
                        <a:pt x="138" y="57"/>
                      </a:lnTo>
                      <a:lnTo>
                        <a:pt x="138" y="58"/>
                      </a:lnTo>
                      <a:lnTo>
                        <a:pt x="138" y="59"/>
                      </a:lnTo>
                      <a:lnTo>
                        <a:pt x="138" y="60"/>
                      </a:lnTo>
                      <a:lnTo>
                        <a:pt x="137" y="61"/>
                      </a:lnTo>
                      <a:lnTo>
                        <a:pt x="137" y="62"/>
                      </a:lnTo>
                      <a:lnTo>
                        <a:pt x="136" y="62"/>
                      </a:lnTo>
                      <a:lnTo>
                        <a:pt x="134" y="62"/>
                      </a:lnTo>
                      <a:lnTo>
                        <a:pt x="133" y="63"/>
                      </a:lnTo>
                      <a:lnTo>
                        <a:pt x="133" y="64"/>
                      </a:lnTo>
                      <a:lnTo>
                        <a:pt x="132" y="66"/>
                      </a:lnTo>
                      <a:lnTo>
                        <a:pt x="131" y="66"/>
                      </a:lnTo>
                      <a:lnTo>
                        <a:pt x="129" y="66"/>
                      </a:lnTo>
                      <a:lnTo>
                        <a:pt x="127" y="66"/>
                      </a:lnTo>
                      <a:lnTo>
                        <a:pt x="126" y="66"/>
                      </a:lnTo>
                      <a:lnTo>
                        <a:pt x="126" y="64"/>
                      </a:lnTo>
                      <a:lnTo>
                        <a:pt x="126" y="63"/>
                      </a:lnTo>
                      <a:lnTo>
                        <a:pt x="127" y="62"/>
                      </a:lnTo>
                      <a:lnTo>
                        <a:pt x="126" y="61"/>
                      </a:lnTo>
                      <a:lnTo>
                        <a:pt x="124" y="61"/>
                      </a:lnTo>
                      <a:lnTo>
                        <a:pt x="123" y="61"/>
                      </a:lnTo>
                      <a:lnTo>
                        <a:pt x="121" y="62"/>
                      </a:lnTo>
                      <a:lnTo>
                        <a:pt x="118" y="62"/>
                      </a:lnTo>
                      <a:lnTo>
                        <a:pt x="117" y="62"/>
                      </a:lnTo>
                      <a:lnTo>
                        <a:pt x="116" y="60"/>
                      </a:lnTo>
                      <a:lnTo>
                        <a:pt x="116" y="59"/>
                      </a:lnTo>
                      <a:lnTo>
                        <a:pt x="117" y="58"/>
                      </a:lnTo>
                      <a:lnTo>
                        <a:pt x="118" y="58"/>
                      </a:lnTo>
                      <a:lnTo>
                        <a:pt x="120" y="58"/>
                      </a:lnTo>
                      <a:lnTo>
                        <a:pt x="121" y="58"/>
                      </a:lnTo>
                      <a:lnTo>
                        <a:pt x="121" y="57"/>
                      </a:lnTo>
                      <a:lnTo>
                        <a:pt x="122" y="56"/>
                      </a:lnTo>
                      <a:lnTo>
                        <a:pt x="122" y="55"/>
                      </a:lnTo>
                      <a:lnTo>
                        <a:pt x="122" y="54"/>
                      </a:lnTo>
                      <a:lnTo>
                        <a:pt x="122" y="53"/>
                      </a:lnTo>
                      <a:lnTo>
                        <a:pt x="123" y="52"/>
                      </a:lnTo>
                      <a:lnTo>
                        <a:pt x="122" y="51"/>
                      </a:lnTo>
                      <a:lnTo>
                        <a:pt x="121" y="51"/>
                      </a:lnTo>
                      <a:lnTo>
                        <a:pt x="120" y="51"/>
                      </a:lnTo>
                      <a:lnTo>
                        <a:pt x="118" y="52"/>
                      </a:lnTo>
                      <a:lnTo>
                        <a:pt x="117" y="51"/>
                      </a:lnTo>
                      <a:lnTo>
                        <a:pt x="116" y="49"/>
                      </a:lnTo>
                      <a:lnTo>
                        <a:pt x="117" y="48"/>
                      </a:lnTo>
                      <a:lnTo>
                        <a:pt x="118" y="47"/>
                      </a:lnTo>
                      <a:lnTo>
                        <a:pt x="121" y="46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4" y="44"/>
                      </a:lnTo>
                      <a:lnTo>
                        <a:pt x="126" y="43"/>
                      </a:lnTo>
                      <a:lnTo>
                        <a:pt x="124" y="42"/>
                      </a:lnTo>
                      <a:lnTo>
                        <a:pt x="122" y="41"/>
                      </a:lnTo>
                      <a:lnTo>
                        <a:pt x="120" y="41"/>
                      </a:lnTo>
                      <a:lnTo>
                        <a:pt x="118" y="42"/>
                      </a:lnTo>
                      <a:lnTo>
                        <a:pt x="117" y="43"/>
                      </a:lnTo>
                      <a:lnTo>
                        <a:pt x="116" y="43"/>
                      </a:lnTo>
                      <a:lnTo>
                        <a:pt x="116" y="44"/>
                      </a:lnTo>
                      <a:lnTo>
                        <a:pt x="115" y="45"/>
                      </a:lnTo>
                      <a:lnTo>
                        <a:pt x="113" y="45"/>
                      </a:lnTo>
                      <a:lnTo>
                        <a:pt x="112" y="46"/>
                      </a:lnTo>
                      <a:lnTo>
                        <a:pt x="112" y="47"/>
                      </a:lnTo>
                      <a:lnTo>
                        <a:pt x="112" y="48"/>
                      </a:lnTo>
                      <a:lnTo>
                        <a:pt x="112" y="51"/>
                      </a:lnTo>
                      <a:lnTo>
                        <a:pt x="113" y="52"/>
                      </a:lnTo>
                      <a:lnTo>
                        <a:pt x="113" y="53"/>
                      </a:lnTo>
                      <a:lnTo>
                        <a:pt x="112" y="53"/>
                      </a:lnTo>
                      <a:lnTo>
                        <a:pt x="110" y="54"/>
                      </a:lnTo>
                      <a:lnTo>
                        <a:pt x="109" y="53"/>
                      </a:lnTo>
                      <a:lnTo>
                        <a:pt x="107" y="53"/>
                      </a:lnTo>
                      <a:lnTo>
                        <a:pt x="107" y="52"/>
                      </a:lnTo>
                      <a:lnTo>
                        <a:pt x="106" y="52"/>
                      </a:lnTo>
                      <a:lnTo>
                        <a:pt x="105" y="52"/>
                      </a:lnTo>
                      <a:lnTo>
                        <a:pt x="104" y="53"/>
                      </a:lnTo>
                      <a:lnTo>
                        <a:pt x="105" y="54"/>
                      </a:lnTo>
                      <a:lnTo>
                        <a:pt x="105" y="55"/>
                      </a:lnTo>
                      <a:lnTo>
                        <a:pt x="106" y="56"/>
                      </a:lnTo>
                      <a:lnTo>
                        <a:pt x="106" y="57"/>
                      </a:lnTo>
                      <a:lnTo>
                        <a:pt x="104" y="58"/>
                      </a:lnTo>
                      <a:lnTo>
                        <a:pt x="101" y="59"/>
                      </a:lnTo>
                      <a:lnTo>
                        <a:pt x="99" y="58"/>
                      </a:lnTo>
                      <a:lnTo>
                        <a:pt x="97" y="58"/>
                      </a:lnTo>
                      <a:lnTo>
                        <a:pt x="97" y="57"/>
                      </a:lnTo>
                      <a:lnTo>
                        <a:pt x="99" y="56"/>
                      </a:lnTo>
                      <a:lnTo>
                        <a:pt x="99" y="55"/>
                      </a:lnTo>
                      <a:lnTo>
                        <a:pt x="97" y="54"/>
                      </a:lnTo>
                      <a:lnTo>
                        <a:pt x="96" y="53"/>
                      </a:lnTo>
                      <a:lnTo>
                        <a:pt x="95" y="53"/>
                      </a:lnTo>
                      <a:lnTo>
                        <a:pt x="94" y="53"/>
                      </a:lnTo>
                      <a:lnTo>
                        <a:pt x="94" y="51"/>
                      </a:lnTo>
                      <a:lnTo>
                        <a:pt x="93" y="48"/>
                      </a:lnTo>
                      <a:lnTo>
                        <a:pt x="89" y="46"/>
                      </a:lnTo>
                      <a:lnTo>
                        <a:pt x="85" y="46"/>
                      </a:lnTo>
                      <a:lnTo>
                        <a:pt x="82" y="47"/>
                      </a:lnTo>
                      <a:lnTo>
                        <a:pt x="79" y="48"/>
                      </a:lnTo>
                      <a:lnTo>
                        <a:pt x="78" y="49"/>
                      </a:lnTo>
                      <a:lnTo>
                        <a:pt x="78" y="51"/>
                      </a:lnTo>
                      <a:lnTo>
                        <a:pt x="77" y="52"/>
                      </a:lnTo>
                      <a:lnTo>
                        <a:pt x="77" y="53"/>
                      </a:lnTo>
                      <a:lnTo>
                        <a:pt x="78" y="53"/>
                      </a:lnTo>
                      <a:lnTo>
                        <a:pt x="77" y="53"/>
                      </a:lnTo>
                      <a:lnTo>
                        <a:pt x="75" y="53"/>
                      </a:lnTo>
                      <a:lnTo>
                        <a:pt x="73" y="53"/>
                      </a:lnTo>
                      <a:lnTo>
                        <a:pt x="72" y="54"/>
                      </a:lnTo>
                      <a:lnTo>
                        <a:pt x="72" y="55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5"/>
                      </a:lnTo>
                      <a:lnTo>
                        <a:pt x="70" y="54"/>
                      </a:lnTo>
                      <a:lnTo>
                        <a:pt x="69" y="54"/>
                      </a:lnTo>
                      <a:lnTo>
                        <a:pt x="68" y="55"/>
                      </a:lnTo>
                      <a:lnTo>
                        <a:pt x="67" y="55"/>
                      </a:lnTo>
                      <a:lnTo>
                        <a:pt x="66" y="56"/>
                      </a:lnTo>
                      <a:lnTo>
                        <a:pt x="63" y="55"/>
                      </a:lnTo>
                      <a:lnTo>
                        <a:pt x="63" y="54"/>
                      </a:lnTo>
                      <a:lnTo>
                        <a:pt x="64" y="53"/>
                      </a:lnTo>
                      <a:lnTo>
                        <a:pt x="63" y="52"/>
                      </a:lnTo>
                      <a:lnTo>
                        <a:pt x="62" y="52"/>
                      </a:lnTo>
                      <a:lnTo>
                        <a:pt x="61" y="52"/>
                      </a:lnTo>
                      <a:lnTo>
                        <a:pt x="59" y="52"/>
                      </a:lnTo>
                      <a:lnTo>
                        <a:pt x="59" y="51"/>
                      </a:lnTo>
                      <a:lnTo>
                        <a:pt x="59" y="49"/>
                      </a:lnTo>
                      <a:lnTo>
                        <a:pt x="57" y="48"/>
                      </a:lnTo>
                      <a:lnTo>
                        <a:pt x="56" y="48"/>
                      </a:lnTo>
                      <a:lnTo>
                        <a:pt x="55" y="49"/>
                      </a:lnTo>
                      <a:lnTo>
                        <a:pt x="53" y="52"/>
                      </a:lnTo>
                      <a:lnTo>
                        <a:pt x="53" y="53"/>
                      </a:lnTo>
                      <a:lnTo>
                        <a:pt x="55" y="54"/>
                      </a:lnTo>
                      <a:lnTo>
                        <a:pt x="53" y="54"/>
                      </a:lnTo>
                      <a:lnTo>
                        <a:pt x="52" y="54"/>
                      </a:lnTo>
                      <a:lnTo>
                        <a:pt x="51" y="54"/>
                      </a:lnTo>
                      <a:lnTo>
                        <a:pt x="51" y="55"/>
                      </a:lnTo>
                      <a:lnTo>
                        <a:pt x="50" y="54"/>
                      </a:lnTo>
                      <a:lnTo>
                        <a:pt x="48" y="54"/>
                      </a:lnTo>
                      <a:lnTo>
                        <a:pt x="47" y="54"/>
                      </a:lnTo>
                      <a:lnTo>
                        <a:pt x="45" y="55"/>
                      </a:lnTo>
                      <a:lnTo>
                        <a:pt x="43" y="54"/>
                      </a:lnTo>
                      <a:lnTo>
                        <a:pt x="41" y="53"/>
                      </a:lnTo>
                      <a:lnTo>
                        <a:pt x="37" y="53"/>
                      </a:lnTo>
                      <a:lnTo>
                        <a:pt x="34" y="56"/>
                      </a:lnTo>
                      <a:lnTo>
                        <a:pt x="34" y="55"/>
                      </a:lnTo>
                      <a:lnTo>
                        <a:pt x="32" y="55"/>
                      </a:lnTo>
                      <a:lnTo>
                        <a:pt x="31" y="54"/>
                      </a:lnTo>
                      <a:lnTo>
                        <a:pt x="30" y="55"/>
                      </a:lnTo>
                      <a:lnTo>
                        <a:pt x="29" y="55"/>
                      </a:lnTo>
                      <a:lnTo>
                        <a:pt x="27" y="56"/>
                      </a:lnTo>
                      <a:lnTo>
                        <a:pt x="26" y="56"/>
                      </a:lnTo>
                      <a:lnTo>
                        <a:pt x="25" y="56"/>
                      </a:lnTo>
                      <a:lnTo>
                        <a:pt x="24" y="56"/>
                      </a:lnTo>
                      <a:lnTo>
                        <a:pt x="23" y="57"/>
                      </a:lnTo>
                      <a:lnTo>
                        <a:pt x="23" y="58"/>
                      </a:lnTo>
                      <a:lnTo>
                        <a:pt x="23" y="59"/>
                      </a:lnTo>
                      <a:lnTo>
                        <a:pt x="23" y="60"/>
                      </a:lnTo>
                      <a:lnTo>
                        <a:pt x="20" y="60"/>
                      </a:lnTo>
                      <a:lnTo>
                        <a:pt x="19" y="59"/>
                      </a:lnTo>
                      <a:lnTo>
                        <a:pt x="16" y="59"/>
                      </a:lnTo>
                      <a:lnTo>
                        <a:pt x="14" y="59"/>
                      </a:lnTo>
                      <a:lnTo>
                        <a:pt x="14" y="60"/>
                      </a:lnTo>
                      <a:lnTo>
                        <a:pt x="13" y="61"/>
                      </a:lnTo>
                      <a:lnTo>
                        <a:pt x="12" y="61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5" y="57"/>
                      </a:lnTo>
                      <a:lnTo>
                        <a:pt x="16" y="56"/>
                      </a:lnTo>
                      <a:lnTo>
                        <a:pt x="16" y="55"/>
                      </a:lnTo>
                      <a:lnTo>
                        <a:pt x="15" y="54"/>
                      </a:lnTo>
                      <a:lnTo>
                        <a:pt x="13" y="54"/>
                      </a:lnTo>
                      <a:lnTo>
                        <a:pt x="9" y="55"/>
                      </a:lnTo>
                      <a:lnTo>
                        <a:pt x="8" y="56"/>
                      </a:lnTo>
                      <a:lnTo>
                        <a:pt x="7" y="58"/>
                      </a:lnTo>
                      <a:lnTo>
                        <a:pt x="7" y="59"/>
                      </a:lnTo>
                      <a:lnTo>
                        <a:pt x="8" y="59"/>
                      </a:lnTo>
                      <a:lnTo>
                        <a:pt x="8" y="60"/>
                      </a:lnTo>
                      <a:lnTo>
                        <a:pt x="8" y="61"/>
                      </a:lnTo>
                      <a:lnTo>
                        <a:pt x="7" y="62"/>
                      </a:lnTo>
                      <a:lnTo>
                        <a:pt x="5" y="62"/>
                      </a:lnTo>
                      <a:lnTo>
                        <a:pt x="4" y="62"/>
                      </a:lnTo>
                      <a:lnTo>
                        <a:pt x="3" y="62"/>
                      </a:lnTo>
                      <a:lnTo>
                        <a:pt x="3" y="61"/>
                      </a:lnTo>
                      <a:lnTo>
                        <a:pt x="2" y="61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2" y="64"/>
                      </a:lnTo>
                      <a:lnTo>
                        <a:pt x="3" y="64"/>
                      </a:lnTo>
                      <a:lnTo>
                        <a:pt x="5" y="66"/>
                      </a:lnTo>
                      <a:lnTo>
                        <a:pt x="7" y="66"/>
                      </a:lnTo>
                      <a:lnTo>
                        <a:pt x="8" y="66"/>
                      </a:lnTo>
                      <a:lnTo>
                        <a:pt x="10" y="64"/>
                      </a:lnTo>
                      <a:lnTo>
                        <a:pt x="12" y="64"/>
                      </a:lnTo>
                      <a:lnTo>
                        <a:pt x="13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4" y="66"/>
                      </a:lnTo>
                      <a:lnTo>
                        <a:pt x="13" y="67"/>
                      </a:lnTo>
                      <a:lnTo>
                        <a:pt x="12" y="67"/>
                      </a:lnTo>
                      <a:lnTo>
                        <a:pt x="10" y="68"/>
                      </a:lnTo>
                      <a:lnTo>
                        <a:pt x="10" y="69"/>
                      </a:lnTo>
                      <a:lnTo>
                        <a:pt x="12" y="70"/>
                      </a:lnTo>
                      <a:lnTo>
                        <a:pt x="13" y="70"/>
                      </a:lnTo>
                      <a:lnTo>
                        <a:pt x="14" y="71"/>
                      </a:lnTo>
                      <a:lnTo>
                        <a:pt x="16" y="71"/>
                      </a:lnTo>
                      <a:lnTo>
                        <a:pt x="19" y="71"/>
                      </a:lnTo>
                      <a:lnTo>
                        <a:pt x="21" y="72"/>
                      </a:lnTo>
                      <a:lnTo>
                        <a:pt x="23" y="72"/>
                      </a:lnTo>
                      <a:lnTo>
                        <a:pt x="24" y="72"/>
                      </a:lnTo>
                      <a:lnTo>
                        <a:pt x="25" y="73"/>
                      </a:lnTo>
                      <a:lnTo>
                        <a:pt x="26" y="74"/>
                      </a:lnTo>
                      <a:lnTo>
                        <a:pt x="27" y="75"/>
                      </a:lnTo>
                      <a:lnTo>
                        <a:pt x="29" y="75"/>
                      </a:lnTo>
                      <a:lnTo>
                        <a:pt x="30" y="76"/>
                      </a:lnTo>
                      <a:lnTo>
                        <a:pt x="31" y="76"/>
                      </a:lnTo>
                      <a:lnTo>
                        <a:pt x="34" y="76"/>
                      </a:lnTo>
                      <a:lnTo>
                        <a:pt x="35" y="76"/>
                      </a:lnTo>
                      <a:lnTo>
                        <a:pt x="37" y="77"/>
                      </a:lnTo>
                      <a:lnTo>
                        <a:pt x="37" y="78"/>
                      </a:lnTo>
                      <a:lnTo>
                        <a:pt x="39" y="79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2" y="82"/>
                      </a:lnTo>
                      <a:lnTo>
                        <a:pt x="43" y="83"/>
                      </a:lnTo>
                      <a:lnTo>
                        <a:pt x="45" y="85"/>
                      </a:lnTo>
                      <a:lnTo>
                        <a:pt x="46" y="88"/>
                      </a:lnTo>
                      <a:lnTo>
                        <a:pt x="48" y="90"/>
                      </a:lnTo>
                      <a:lnTo>
                        <a:pt x="51" y="91"/>
                      </a:lnTo>
                      <a:lnTo>
                        <a:pt x="51" y="89"/>
                      </a:lnTo>
                      <a:lnTo>
                        <a:pt x="51" y="88"/>
                      </a:lnTo>
                      <a:lnTo>
                        <a:pt x="51" y="87"/>
                      </a:lnTo>
                      <a:lnTo>
                        <a:pt x="53" y="87"/>
                      </a:lnTo>
                      <a:lnTo>
                        <a:pt x="55" y="88"/>
                      </a:lnTo>
                      <a:lnTo>
                        <a:pt x="56" y="87"/>
                      </a:lnTo>
                      <a:lnTo>
                        <a:pt x="56" y="86"/>
                      </a:lnTo>
                      <a:lnTo>
                        <a:pt x="55" y="85"/>
                      </a:lnTo>
                      <a:lnTo>
                        <a:pt x="53" y="83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5" y="81"/>
                      </a:lnTo>
                      <a:lnTo>
                        <a:pt x="57" y="81"/>
                      </a:lnTo>
                      <a:lnTo>
                        <a:pt x="58" y="82"/>
                      </a:lnTo>
                      <a:lnTo>
                        <a:pt x="59" y="82"/>
                      </a:lnTo>
                      <a:lnTo>
                        <a:pt x="59" y="83"/>
                      </a:lnTo>
                      <a:lnTo>
                        <a:pt x="59" y="84"/>
                      </a:lnTo>
                      <a:lnTo>
                        <a:pt x="61" y="84"/>
                      </a:lnTo>
                      <a:lnTo>
                        <a:pt x="62" y="84"/>
                      </a:lnTo>
                      <a:lnTo>
                        <a:pt x="63" y="84"/>
                      </a:lnTo>
                      <a:lnTo>
                        <a:pt x="64" y="84"/>
                      </a:lnTo>
                      <a:lnTo>
                        <a:pt x="66" y="85"/>
                      </a:lnTo>
                      <a:lnTo>
                        <a:pt x="67" y="86"/>
                      </a:lnTo>
                      <a:lnTo>
                        <a:pt x="67" y="87"/>
                      </a:lnTo>
                      <a:lnTo>
                        <a:pt x="68" y="88"/>
                      </a:lnTo>
                      <a:lnTo>
                        <a:pt x="69" y="89"/>
                      </a:lnTo>
                      <a:lnTo>
                        <a:pt x="70" y="89"/>
                      </a:lnTo>
                      <a:lnTo>
                        <a:pt x="70" y="88"/>
                      </a:lnTo>
                      <a:lnTo>
                        <a:pt x="72" y="87"/>
                      </a:lnTo>
                      <a:lnTo>
                        <a:pt x="73" y="87"/>
                      </a:lnTo>
                      <a:lnTo>
                        <a:pt x="74" y="88"/>
                      </a:lnTo>
                      <a:lnTo>
                        <a:pt x="74" y="89"/>
                      </a:lnTo>
                      <a:lnTo>
                        <a:pt x="75" y="90"/>
                      </a:lnTo>
                      <a:lnTo>
                        <a:pt x="75" y="91"/>
                      </a:lnTo>
                      <a:lnTo>
                        <a:pt x="77" y="92"/>
                      </a:lnTo>
                      <a:lnTo>
                        <a:pt x="77" y="93"/>
                      </a:lnTo>
                      <a:lnTo>
                        <a:pt x="78" y="94"/>
                      </a:lnTo>
                      <a:lnTo>
                        <a:pt x="79" y="96"/>
                      </a:lnTo>
                      <a:lnTo>
                        <a:pt x="80" y="97"/>
                      </a:lnTo>
                      <a:lnTo>
                        <a:pt x="82" y="98"/>
                      </a:lnTo>
                      <a:lnTo>
                        <a:pt x="82" y="99"/>
                      </a:lnTo>
                      <a:lnTo>
                        <a:pt x="83" y="101"/>
                      </a:lnTo>
                      <a:lnTo>
                        <a:pt x="84" y="103"/>
                      </a:lnTo>
                      <a:lnTo>
                        <a:pt x="85" y="106"/>
                      </a:lnTo>
                      <a:lnTo>
                        <a:pt x="88" y="107"/>
                      </a:lnTo>
                      <a:lnTo>
                        <a:pt x="89" y="106"/>
                      </a:lnTo>
                      <a:lnTo>
                        <a:pt x="88" y="103"/>
                      </a:lnTo>
                      <a:lnTo>
                        <a:pt x="86" y="101"/>
                      </a:lnTo>
                      <a:lnTo>
                        <a:pt x="86" y="100"/>
                      </a:lnTo>
                      <a:lnTo>
                        <a:pt x="85" y="99"/>
                      </a:lnTo>
                      <a:lnTo>
                        <a:pt x="84" y="98"/>
                      </a:lnTo>
                      <a:lnTo>
                        <a:pt x="83" y="94"/>
                      </a:lnTo>
                      <a:lnTo>
                        <a:pt x="83" y="93"/>
                      </a:lnTo>
                      <a:lnTo>
                        <a:pt x="84" y="92"/>
                      </a:lnTo>
                      <a:lnTo>
                        <a:pt x="84" y="90"/>
                      </a:lnTo>
                      <a:lnTo>
                        <a:pt x="84" y="87"/>
                      </a:lnTo>
                      <a:lnTo>
                        <a:pt x="82" y="85"/>
                      </a:lnTo>
                      <a:lnTo>
                        <a:pt x="82" y="84"/>
                      </a:lnTo>
                      <a:lnTo>
                        <a:pt x="82" y="83"/>
                      </a:lnTo>
                      <a:lnTo>
                        <a:pt x="84" y="83"/>
                      </a:lnTo>
                      <a:lnTo>
                        <a:pt x="88" y="84"/>
                      </a:lnTo>
                      <a:lnTo>
                        <a:pt x="89" y="85"/>
                      </a:lnTo>
                      <a:lnTo>
                        <a:pt x="90" y="86"/>
                      </a:lnTo>
                      <a:lnTo>
                        <a:pt x="91" y="87"/>
                      </a:lnTo>
                      <a:lnTo>
                        <a:pt x="93" y="87"/>
                      </a:lnTo>
                      <a:lnTo>
                        <a:pt x="94" y="87"/>
                      </a:lnTo>
                      <a:lnTo>
                        <a:pt x="94" y="85"/>
                      </a:lnTo>
                      <a:lnTo>
                        <a:pt x="94" y="84"/>
                      </a:lnTo>
                      <a:lnTo>
                        <a:pt x="95" y="84"/>
                      </a:lnTo>
                      <a:lnTo>
                        <a:pt x="97" y="84"/>
                      </a:lnTo>
                      <a:lnTo>
                        <a:pt x="100" y="86"/>
                      </a:lnTo>
                      <a:lnTo>
                        <a:pt x="102" y="89"/>
                      </a:lnTo>
                      <a:lnTo>
                        <a:pt x="104" y="89"/>
                      </a:lnTo>
                      <a:lnTo>
                        <a:pt x="104" y="88"/>
                      </a:lnTo>
                      <a:lnTo>
                        <a:pt x="104" y="86"/>
                      </a:lnTo>
                      <a:lnTo>
                        <a:pt x="102" y="84"/>
                      </a:lnTo>
                      <a:lnTo>
                        <a:pt x="104" y="83"/>
                      </a:lnTo>
                      <a:lnTo>
                        <a:pt x="106" y="84"/>
                      </a:lnTo>
                      <a:lnTo>
                        <a:pt x="107" y="85"/>
                      </a:lnTo>
                      <a:lnTo>
                        <a:pt x="109" y="85"/>
                      </a:lnTo>
                      <a:lnTo>
                        <a:pt x="109" y="84"/>
                      </a:lnTo>
                      <a:lnTo>
                        <a:pt x="109" y="82"/>
                      </a:lnTo>
                      <a:lnTo>
                        <a:pt x="109" y="79"/>
                      </a:lnTo>
                      <a:lnTo>
                        <a:pt x="110" y="78"/>
                      </a:lnTo>
                      <a:lnTo>
                        <a:pt x="112" y="78"/>
                      </a:lnTo>
                      <a:lnTo>
                        <a:pt x="113" y="79"/>
                      </a:lnTo>
                      <a:lnTo>
                        <a:pt x="115" y="81"/>
                      </a:lnTo>
                      <a:lnTo>
                        <a:pt x="116" y="82"/>
                      </a:lnTo>
                      <a:lnTo>
                        <a:pt x="116" y="81"/>
                      </a:lnTo>
                      <a:lnTo>
                        <a:pt x="117" y="79"/>
                      </a:lnTo>
                      <a:lnTo>
                        <a:pt x="117" y="78"/>
                      </a:lnTo>
                      <a:lnTo>
                        <a:pt x="120" y="77"/>
                      </a:lnTo>
                      <a:lnTo>
                        <a:pt x="122" y="78"/>
                      </a:lnTo>
                      <a:lnTo>
                        <a:pt x="123" y="79"/>
                      </a:lnTo>
                      <a:lnTo>
                        <a:pt x="123" y="82"/>
                      </a:lnTo>
                      <a:lnTo>
                        <a:pt x="123" y="83"/>
                      </a:lnTo>
                      <a:lnTo>
                        <a:pt x="123" y="84"/>
                      </a:lnTo>
                      <a:lnTo>
                        <a:pt x="124" y="86"/>
                      </a:lnTo>
                      <a:lnTo>
                        <a:pt x="127" y="86"/>
                      </a:lnTo>
                      <a:lnTo>
                        <a:pt x="129" y="87"/>
                      </a:lnTo>
                      <a:lnTo>
                        <a:pt x="132" y="87"/>
                      </a:lnTo>
                      <a:lnTo>
                        <a:pt x="133" y="88"/>
                      </a:lnTo>
                      <a:lnTo>
                        <a:pt x="134" y="89"/>
                      </a:lnTo>
                      <a:lnTo>
                        <a:pt x="134" y="90"/>
                      </a:lnTo>
                      <a:lnTo>
                        <a:pt x="134" y="91"/>
                      </a:lnTo>
                      <a:lnTo>
                        <a:pt x="136" y="91"/>
                      </a:lnTo>
                      <a:lnTo>
                        <a:pt x="136" y="92"/>
                      </a:lnTo>
                      <a:lnTo>
                        <a:pt x="136" y="93"/>
                      </a:lnTo>
                      <a:lnTo>
                        <a:pt x="136" y="96"/>
                      </a:lnTo>
                      <a:lnTo>
                        <a:pt x="136" y="97"/>
                      </a:lnTo>
                      <a:lnTo>
                        <a:pt x="137" y="99"/>
                      </a:lnTo>
                      <a:lnTo>
                        <a:pt x="138" y="99"/>
                      </a:lnTo>
                      <a:lnTo>
                        <a:pt x="139" y="97"/>
                      </a:lnTo>
                      <a:lnTo>
                        <a:pt x="139" y="96"/>
                      </a:lnTo>
                      <a:lnTo>
                        <a:pt x="139" y="94"/>
                      </a:lnTo>
                      <a:lnTo>
                        <a:pt x="140" y="93"/>
                      </a:lnTo>
                      <a:lnTo>
                        <a:pt x="142" y="93"/>
                      </a:lnTo>
                      <a:lnTo>
                        <a:pt x="143" y="92"/>
                      </a:lnTo>
                      <a:lnTo>
                        <a:pt x="144" y="91"/>
                      </a:lnTo>
                      <a:lnTo>
                        <a:pt x="143" y="90"/>
                      </a:lnTo>
                      <a:lnTo>
                        <a:pt x="142" y="89"/>
                      </a:lnTo>
                      <a:lnTo>
                        <a:pt x="139" y="88"/>
                      </a:lnTo>
                      <a:lnTo>
                        <a:pt x="138" y="86"/>
                      </a:lnTo>
                      <a:lnTo>
                        <a:pt x="138" y="85"/>
                      </a:lnTo>
                      <a:lnTo>
                        <a:pt x="139" y="84"/>
                      </a:lnTo>
                      <a:lnTo>
                        <a:pt x="140" y="84"/>
                      </a:lnTo>
                      <a:lnTo>
                        <a:pt x="142" y="84"/>
                      </a:lnTo>
                      <a:lnTo>
                        <a:pt x="143" y="84"/>
                      </a:lnTo>
                      <a:lnTo>
                        <a:pt x="144" y="84"/>
                      </a:lnTo>
                      <a:lnTo>
                        <a:pt x="147" y="85"/>
                      </a:lnTo>
                      <a:lnTo>
                        <a:pt x="149" y="86"/>
                      </a:lnTo>
                      <a:lnTo>
                        <a:pt x="153" y="86"/>
                      </a:lnTo>
                      <a:lnTo>
                        <a:pt x="154" y="85"/>
                      </a:lnTo>
                      <a:lnTo>
                        <a:pt x="154" y="83"/>
                      </a:lnTo>
                      <a:lnTo>
                        <a:pt x="156" y="83"/>
                      </a:lnTo>
                      <a:lnTo>
                        <a:pt x="159" y="83"/>
                      </a:lnTo>
                      <a:lnTo>
                        <a:pt x="160" y="83"/>
                      </a:lnTo>
                      <a:lnTo>
                        <a:pt x="163" y="84"/>
                      </a:lnTo>
                      <a:lnTo>
                        <a:pt x="164" y="85"/>
                      </a:lnTo>
                      <a:lnTo>
                        <a:pt x="165" y="86"/>
                      </a:lnTo>
                      <a:lnTo>
                        <a:pt x="167" y="86"/>
                      </a:lnTo>
                      <a:lnTo>
                        <a:pt x="169" y="87"/>
                      </a:lnTo>
                      <a:lnTo>
                        <a:pt x="170" y="88"/>
                      </a:lnTo>
                      <a:lnTo>
                        <a:pt x="170" y="89"/>
                      </a:lnTo>
                      <a:lnTo>
                        <a:pt x="167" y="90"/>
                      </a:lnTo>
                      <a:lnTo>
                        <a:pt x="166" y="91"/>
                      </a:lnTo>
                      <a:lnTo>
                        <a:pt x="165" y="92"/>
                      </a:lnTo>
                      <a:lnTo>
                        <a:pt x="166" y="93"/>
                      </a:lnTo>
                      <a:lnTo>
                        <a:pt x="167" y="93"/>
                      </a:lnTo>
                      <a:lnTo>
                        <a:pt x="170" y="93"/>
                      </a:lnTo>
                      <a:lnTo>
                        <a:pt x="171" y="93"/>
                      </a:lnTo>
                      <a:lnTo>
                        <a:pt x="172" y="92"/>
                      </a:lnTo>
                      <a:lnTo>
                        <a:pt x="172" y="90"/>
                      </a:lnTo>
                      <a:lnTo>
                        <a:pt x="174" y="90"/>
                      </a:lnTo>
                      <a:lnTo>
                        <a:pt x="175" y="89"/>
                      </a:lnTo>
                      <a:lnTo>
                        <a:pt x="176" y="90"/>
                      </a:lnTo>
                      <a:lnTo>
                        <a:pt x="177" y="91"/>
                      </a:lnTo>
                      <a:lnTo>
                        <a:pt x="179" y="91"/>
                      </a:lnTo>
                      <a:lnTo>
                        <a:pt x="180" y="91"/>
                      </a:lnTo>
                      <a:lnTo>
                        <a:pt x="181" y="91"/>
                      </a:lnTo>
                      <a:lnTo>
                        <a:pt x="182" y="91"/>
                      </a:lnTo>
                      <a:lnTo>
                        <a:pt x="183" y="92"/>
                      </a:lnTo>
                      <a:lnTo>
                        <a:pt x="182" y="93"/>
                      </a:lnTo>
                      <a:lnTo>
                        <a:pt x="182" y="94"/>
                      </a:lnTo>
                      <a:lnTo>
                        <a:pt x="183" y="96"/>
                      </a:lnTo>
                      <a:lnTo>
                        <a:pt x="185" y="97"/>
                      </a:lnTo>
                      <a:lnTo>
                        <a:pt x="186" y="96"/>
                      </a:lnTo>
                      <a:lnTo>
                        <a:pt x="186" y="94"/>
                      </a:lnTo>
                      <a:lnTo>
                        <a:pt x="186" y="93"/>
                      </a:lnTo>
                      <a:lnTo>
                        <a:pt x="186" y="92"/>
                      </a:lnTo>
                      <a:lnTo>
                        <a:pt x="187" y="92"/>
                      </a:lnTo>
                      <a:lnTo>
                        <a:pt x="190" y="93"/>
                      </a:lnTo>
                      <a:lnTo>
                        <a:pt x="192" y="93"/>
                      </a:lnTo>
                      <a:lnTo>
                        <a:pt x="193" y="92"/>
                      </a:lnTo>
                      <a:lnTo>
                        <a:pt x="192" y="91"/>
                      </a:lnTo>
                      <a:lnTo>
                        <a:pt x="191" y="89"/>
                      </a:lnTo>
                      <a:lnTo>
                        <a:pt x="191" y="88"/>
                      </a:lnTo>
                      <a:lnTo>
                        <a:pt x="192" y="88"/>
                      </a:lnTo>
                      <a:lnTo>
                        <a:pt x="193" y="88"/>
                      </a:lnTo>
                      <a:lnTo>
                        <a:pt x="194" y="89"/>
                      </a:lnTo>
                      <a:lnTo>
                        <a:pt x="196" y="90"/>
                      </a:lnTo>
                      <a:lnTo>
                        <a:pt x="197" y="90"/>
                      </a:lnTo>
                      <a:lnTo>
                        <a:pt x="198" y="91"/>
                      </a:lnTo>
                      <a:lnTo>
                        <a:pt x="199" y="91"/>
                      </a:lnTo>
                      <a:lnTo>
                        <a:pt x="199" y="92"/>
                      </a:lnTo>
                      <a:lnTo>
                        <a:pt x="198" y="94"/>
                      </a:lnTo>
                      <a:lnTo>
                        <a:pt x="198" y="96"/>
                      </a:lnTo>
                      <a:lnTo>
                        <a:pt x="199" y="96"/>
                      </a:lnTo>
                      <a:lnTo>
                        <a:pt x="202" y="96"/>
                      </a:lnTo>
                      <a:lnTo>
                        <a:pt x="203" y="94"/>
                      </a:lnTo>
                      <a:lnTo>
                        <a:pt x="204" y="94"/>
                      </a:lnTo>
                      <a:lnTo>
                        <a:pt x="206" y="94"/>
                      </a:lnTo>
                      <a:lnTo>
                        <a:pt x="207" y="94"/>
                      </a:lnTo>
                      <a:lnTo>
                        <a:pt x="208" y="96"/>
                      </a:lnTo>
                      <a:lnTo>
                        <a:pt x="210" y="97"/>
                      </a:lnTo>
                      <a:lnTo>
                        <a:pt x="212" y="97"/>
                      </a:lnTo>
                      <a:lnTo>
                        <a:pt x="213" y="96"/>
                      </a:lnTo>
                      <a:lnTo>
                        <a:pt x="213" y="93"/>
                      </a:lnTo>
                      <a:lnTo>
                        <a:pt x="215" y="92"/>
                      </a:lnTo>
                      <a:lnTo>
                        <a:pt x="218" y="93"/>
                      </a:lnTo>
                      <a:lnTo>
                        <a:pt x="219" y="94"/>
                      </a:lnTo>
                      <a:lnTo>
                        <a:pt x="219" y="96"/>
                      </a:lnTo>
                      <a:lnTo>
                        <a:pt x="218" y="97"/>
                      </a:lnTo>
                      <a:lnTo>
                        <a:pt x="217" y="98"/>
                      </a:lnTo>
                      <a:lnTo>
                        <a:pt x="215" y="99"/>
                      </a:lnTo>
                      <a:lnTo>
                        <a:pt x="215" y="100"/>
                      </a:lnTo>
                      <a:lnTo>
                        <a:pt x="217" y="101"/>
                      </a:lnTo>
                      <a:lnTo>
                        <a:pt x="218" y="101"/>
                      </a:lnTo>
                      <a:lnTo>
                        <a:pt x="219" y="101"/>
                      </a:lnTo>
                      <a:lnTo>
                        <a:pt x="223" y="101"/>
                      </a:lnTo>
                      <a:lnTo>
                        <a:pt x="225" y="101"/>
                      </a:lnTo>
                      <a:lnTo>
                        <a:pt x="228" y="101"/>
                      </a:lnTo>
                      <a:lnTo>
                        <a:pt x="229" y="102"/>
                      </a:lnTo>
                      <a:lnTo>
                        <a:pt x="230" y="104"/>
                      </a:lnTo>
                      <a:lnTo>
                        <a:pt x="231" y="104"/>
                      </a:lnTo>
                      <a:lnTo>
                        <a:pt x="233" y="105"/>
                      </a:lnTo>
                      <a:lnTo>
                        <a:pt x="236" y="105"/>
                      </a:lnTo>
                      <a:lnTo>
                        <a:pt x="239" y="104"/>
                      </a:lnTo>
                      <a:lnTo>
                        <a:pt x="240" y="103"/>
                      </a:lnTo>
                      <a:lnTo>
                        <a:pt x="241" y="102"/>
                      </a:lnTo>
                      <a:lnTo>
                        <a:pt x="242" y="103"/>
                      </a:lnTo>
                      <a:lnTo>
                        <a:pt x="245" y="104"/>
                      </a:lnTo>
                      <a:lnTo>
                        <a:pt x="246" y="104"/>
                      </a:lnTo>
                      <a:lnTo>
                        <a:pt x="246" y="105"/>
                      </a:lnTo>
                      <a:lnTo>
                        <a:pt x="247" y="106"/>
                      </a:lnTo>
                      <a:lnTo>
                        <a:pt x="250" y="107"/>
                      </a:lnTo>
                      <a:lnTo>
                        <a:pt x="251" y="108"/>
                      </a:lnTo>
                      <a:lnTo>
                        <a:pt x="252" y="109"/>
                      </a:lnTo>
                      <a:lnTo>
                        <a:pt x="253" y="107"/>
                      </a:lnTo>
                      <a:lnTo>
                        <a:pt x="255" y="105"/>
                      </a:lnTo>
                      <a:lnTo>
                        <a:pt x="257" y="103"/>
                      </a:lnTo>
                      <a:lnTo>
                        <a:pt x="258" y="102"/>
                      </a:lnTo>
                      <a:lnTo>
                        <a:pt x="261" y="101"/>
                      </a:lnTo>
                      <a:lnTo>
                        <a:pt x="263" y="101"/>
                      </a:lnTo>
                      <a:lnTo>
                        <a:pt x="264" y="100"/>
                      </a:lnTo>
                      <a:lnTo>
                        <a:pt x="267" y="100"/>
                      </a:lnTo>
                      <a:lnTo>
                        <a:pt x="269" y="100"/>
                      </a:lnTo>
                      <a:lnTo>
                        <a:pt x="274" y="99"/>
                      </a:lnTo>
                      <a:lnTo>
                        <a:pt x="280" y="94"/>
                      </a:lnTo>
                      <a:lnTo>
                        <a:pt x="283" y="91"/>
                      </a:lnTo>
                      <a:lnTo>
                        <a:pt x="279" y="90"/>
                      </a:lnTo>
                      <a:lnTo>
                        <a:pt x="278" y="90"/>
                      </a:lnTo>
                      <a:lnTo>
                        <a:pt x="274" y="91"/>
                      </a:lnTo>
                      <a:lnTo>
                        <a:pt x="269" y="93"/>
                      </a:lnTo>
                      <a:lnTo>
                        <a:pt x="264" y="93"/>
                      </a:lnTo>
                      <a:lnTo>
                        <a:pt x="263" y="93"/>
                      </a:lnTo>
                      <a:lnTo>
                        <a:pt x="262" y="93"/>
                      </a:lnTo>
                      <a:lnTo>
                        <a:pt x="261" y="92"/>
                      </a:lnTo>
                      <a:lnTo>
                        <a:pt x="260" y="91"/>
                      </a:lnTo>
                      <a:lnTo>
                        <a:pt x="258" y="92"/>
                      </a:lnTo>
                      <a:lnTo>
                        <a:pt x="257" y="93"/>
                      </a:lnTo>
                      <a:lnTo>
                        <a:pt x="256" y="94"/>
                      </a:lnTo>
                      <a:lnTo>
                        <a:pt x="255" y="94"/>
                      </a:lnTo>
                      <a:lnTo>
                        <a:pt x="253" y="96"/>
                      </a:lnTo>
                      <a:lnTo>
                        <a:pt x="252" y="96"/>
                      </a:lnTo>
                      <a:lnTo>
                        <a:pt x="251" y="94"/>
                      </a:lnTo>
                      <a:lnTo>
                        <a:pt x="250" y="94"/>
                      </a:lnTo>
                      <a:lnTo>
                        <a:pt x="248" y="93"/>
                      </a:lnTo>
                      <a:lnTo>
                        <a:pt x="248" y="92"/>
                      </a:lnTo>
                      <a:lnTo>
                        <a:pt x="248" y="91"/>
                      </a:lnTo>
                      <a:lnTo>
                        <a:pt x="247" y="91"/>
                      </a:lnTo>
                      <a:lnTo>
                        <a:pt x="246" y="90"/>
                      </a:lnTo>
                      <a:lnTo>
                        <a:pt x="245" y="90"/>
                      </a:lnTo>
                      <a:lnTo>
                        <a:pt x="244" y="90"/>
                      </a:lnTo>
                      <a:lnTo>
                        <a:pt x="242" y="90"/>
                      </a:lnTo>
                      <a:lnTo>
                        <a:pt x="241" y="91"/>
                      </a:lnTo>
                      <a:lnTo>
                        <a:pt x="240" y="90"/>
                      </a:lnTo>
                      <a:lnTo>
                        <a:pt x="239" y="89"/>
                      </a:lnTo>
                      <a:lnTo>
                        <a:pt x="237" y="88"/>
                      </a:lnTo>
                      <a:lnTo>
                        <a:pt x="237" y="86"/>
                      </a:lnTo>
                      <a:lnTo>
                        <a:pt x="239" y="85"/>
                      </a:lnTo>
                      <a:lnTo>
                        <a:pt x="240" y="84"/>
                      </a:lnTo>
                      <a:lnTo>
                        <a:pt x="242" y="83"/>
                      </a:lnTo>
                      <a:lnTo>
                        <a:pt x="244" y="83"/>
                      </a:lnTo>
                      <a:lnTo>
                        <a:pt x="246" y="84"/>
                      </a:lnTo>
                      <a:lnTo>
                        <a:pt x="247" y="84"/>
                      </a:lnTo>
                      <a:lnTo>
                        <a:pt x="250" y="83"/>
                      </a:lnTo>
                      <a:lnTo>
                        <a:pt x="251" y="82"/>
                      </a:lnTo>
                      <a:lnTo>
                        <a:pt x="252" y="79"/>
                      </a:lnTo>
                      <a:lnTo>
                        <a:pt x="253" y="77"/>
                      </a:lnTo>
                      <a:lnTo>
                        <a:pt x="255" y="76"/>
                      </a:lnTo>
                      <a:lnTo>
                        <a:pt x="256" y="76"/>
                      </a:lnTo>
                      <a:lnTo>
                        <a:pt x="258" y="75"/>
                      </a:lnTo>
                      <a:lnTo>
                        <a:pt x="260" y="74"/>
                      </a:lnTo>
                      <a:lnTo>
                        <a:pt x="261" y="71"/>
                      </a:lnTo>
                      <a:lnTo>
                        <a:pt x="262" y="69"/>
                      </a:lnTo>
                      <a:lnTo>
                        <a:pt x="262" y="67"/>
                      </a:lnTo>
                      <a:lnTo>
                        <a:pt x="261" y="64"/>
                      </a:lnTo>
                      <a:lnTo>
                        <a:pt x="260" y="64"/>
                      </a:lnTo>
                      <a:lnTo>
                        <a:pt x="258" y="64"/>
                      </a:lnTo>
                      <a:lnTo>
                        <a:pt x="257" y="67"/>
                      </a:lnTo>
                      <a:lnTo>
                        <a:pt x="255" y="68"/>
                      </a:lnTo>
                      <a:lnTo>
                        <a:pt x="253" y="69"/>
                      </a:lnTo>
                      <a:lnTo>
                        <a:pt x="252" y="70"/>
                      </a:lnTo>
                      <a:lnTo>
                        <a:pt x="250" y="70"/>
                      </a:lnTo>
                      <a:lnTo>
                        <a:pt x="247" y="70"/>
                      </a:lnTo>
                      <a:lnTo>
                        <a:pt x="245" y="69"/>
                      </a:lnTo>
                      <a:lnTo>
                        <a:pt x="244" y="68"/>
                      </a:lnTo>
                      <a:lnTo>
                        <a:pt x="245" y="67"/>
                      </a:lnTo>
                      <a:lnTo>
                        <a:pt x="246" y="66"/>
                      </a:lnTo>
                      <a:lnTo>
                        <a:pt x="247" y="63"/>
                      </a:lnTo>
                      <a:lnTo>
                        <a:pt x="250" y="62"/>
                      </a:lnTo>
                      <a:lnTo>
                        <a:pt x="252" y="61"/>
                      </a:lnTo>
                      <a:lnTo>
                        <a:pt x="252" y="60"/>
                      </a:lnTo>
                      <a:lnTo>
                        <a:pt x="252" y="59"/>
                      </a:lnTo>
                      <a:lnTo>
                        <a:pt x="252" y="58"/>
                      </a:lnTo>
                      <a:lnTo>
                        <a:pt x="253" y="58"/>
                      </a:lnTo>
                      <a:lnTo>
                        <a:pt x="255" y="57"/>
                      </a:lnTo>
                      <a:lnTo>
                        <a:pt x="253" y="55"/>
                      </a:lnTo>
                      <a:lnTo>
                        <a:pt x="252" y="53"/>
                      </a:lnTo>
                      <a:lnTo>
                        <a:pt x="251" y="49"/>
                      </a:lnTo>
                      <a:lnTo>
                        <a:pt x="248" y="47"/>
                      </a:lnTo>
                      <a:lnTo>
                        <a:pt x="248" y="45"/>
                      </a:lnTo>
                      <a:lnTo>
                        <a:pt x="248" y="44"/>
                      </a:lnTo>
                      <a:lnTo>
                        <a:pt x="248" y="42"/>
                      </a:lnTo>
                      <a:lnTo>
                        <a:pt x="250" y="41"/>
                      </a:lnTo>
                      <a:lnTo>
                        <a:pt x="251" y="40"/>
                      </a:lnTo>
                      <a:lnTo>
                        <a:pt x="252" y="38"/>
                      </a:lnTo>
                      <a:lnTo>
                        <a:pt x="252" y="34"/>
                      </a:lnTo>
                      <a:lnTo>
                        <a:pt x="253" y="31"/>
                      </a:lnTo>
                      <a:lnTo>
                        <a:pt x="252" y="29"/>
                      </a:lnTo>
                      <a:lnTo>
                        <a:pt x="251" y="28"/>
                      </a:lnTo>
                      <a:lnTo>
                        <a:pt x="250" y="28"/>
                      </a:lnTo>
                      <a:lnTo>
                        <a:pt x="248" y="28"/>
                      </a:lnTo>
                    </a:path>
                  </a:pathLst>
                </a:custGeom>
                <a:noFill/>
                <a:ln w="0">
                  <a:solidFill>
                    <a:srgbClr val="21E5E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10" name="Freeform 204"/>
                <p:cNvSpPr>
                  <a:spLocks/>
                </p:cNvSpPr>
                <p:nvPr/>
              </p:nvSpPr>
              <p:spPr bwMode="auto">
                <a:xfrm>
                  <a:off x="3142" y="1466"/>
                  <a:ext cx="10" cy="14"/>
                </a:xfrm>
                <a:custGeom>
                  <a:avLst/>
                  <a:gdLst>
                    <a:gd name="T0" fmla="*/ 9 w 10"/>
                    <a:gd name="T1" fmla="*/ 19 h 29"/>
                    <a:gd name="T2" fmla="*/ 8 w 10"/>
                    <a:gd name="T3" fmla="*/ 20 h 29"/>
                    <a:gd name="T4" fmla="*/ 6 w 10"/>
                    <a:gd name="T5" fmla="*/ 23 h 29"/>
                    <a:gd name="T6" fmla="*/ 6 w 10"/>
                    <a:gd name="T7" fmla="*/ 25 h 29"/>
                    <a:gd name="T8" fmla="*/ 5 w 10"/>
                    <a:gd name="T9" fmla="*/ 26 h 29"/>
                    <a:gd name="T10" fmla="*/ 5 w 10"/>
                    <a:gd name="T11" fmla="*/ 28 h 29"/>
                    <a:gd name="T12" fmla="*/ 4 w 10"/>
                    <a:gd name="T13" fmla="*/ 29 h 29"/>
                    <a:gd name="T14" fmla="*/ 1 w 10"/>
                    <a:gd name="T15" fmla="*/ 29 h 29"/>
                    <a:gd name="T16" fmla="*/ 0 w 10"/>
                    <a:gd name="T17" fmla="*/ 27 h 29"/>
                    <a:gd name="T18" fmla="*/ 0 w 10"/>
                    <a:gd name="T19" fmla="*/ 25 h 29"/>
                    <a:gd name="T20" fmla="*/ 0 w 10"/>
                    <a:gd name="T21" fmla="*/ 23 h 29"/>
                    <a:gd name="T22" fmla="*/ 0 w 10"/>
                    <a:gd name="T23" fmla="*/ 20 h 29"/>
                    <a:gd name="T24" fmla="*/ 0 w 10"/>
                    <a:gd name="T25" fmla="*/ 18 h 29"/>
                    <a:gd name="T26" fmla="*/ 0 w 10"/>
                    <a:gd name="T27" fmla="*/ 16 h 29"/>
                    <a:gd name="T28" fmla="*/ 0 w 10"/>
                    <a:gd name="T29" fmla="*/ 14 h 29"/>
                    <a:gd name="T30" fmla="*/ 0 w 10"/>
                    <a:gd name="T31" fmla="*/ 12 h 29"/>
                    <a:gd name="T32" fmla="*/ 1 w 10"/>
                    <a:gd name="T33" fmla="*/ 10 h 29"/>
                    <a:gd name="T34" fmla="*/ 1 w 10"/>
                    <a:gd name="T35" fmla="*/ 8 h 29"/>
                    <a:gd name="T36" fmla="*/ 3 w 10"/>
                    <a:gd name="T37" fmla="*/ 5 h 29"/>
                    <a:gd name="T38" fmla="*/ 3 w 10"/>
                    <a:gd name="T39" fmla="*/ 3 h 29"/>
                    <a:gd name="T40" fmla="*/ 4 w 10"/>
                    <a:gd name="T41" fmla="*/ 1 h 29"/>
                    <a:gd name="T42" fmla="*/ 5 w 10"/>
                    <a:gd name="T43" fmla="*/ 0 h 29"/>
                    <a:gd name="T44" fmla="*/ 6 w 10"/>
                    <a:gd name="T45" fmla="*/ 1 h 29"/>
                    <a:gd name="T46" fmla="*/ 6 w 10"/>
                    <a:gd name="T47" fmla="*/ 3 h 29"/>
                    <a:gd name="T48" fmla="*/ 6 w 10"/>
                    <a:gd name="T49" fmla="*/ 5 h 29"/>
                    <a:gd name="T50" fmla="*/ 6 w 10"/>
                    <a:gd name="T51" fmla="*/ 8 h 29"/>
                    <a:gd name="T52" fmla="*/ 6 w 10"/>
                    <a:gd name="T53" fmla="*/ 10 h 29"/>
                    <a:gd name="T54" fmla="*/ 6 w 10"/>
                    <a:gd name="T55" fmla="*/ 12 h 29"/>
                    <a:gd name="T56" fmla="*/ 8 w 10"/>
                    <a:gd name="T57" fmla="*/ 14 h 29"/>
                    <a:gd name="T58" fmla="*/ 9 w 10"/>
                    <a:gd name="T59" fmla="*/ 15 h 29"/>
                    <a:gd name="T60" fmla="*/ 10 w 10"/>
                    <a:gd name="T61" fmla="*/ 16 h 29"/>
                    <a:gd name="T62" fmla="*/ 10 w 10"/>
                    <a:gd name="T63" fmla="*/ 18 h 2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0"/>
                    <a:gd name="T97" fmla="*/ 0 h 29"/>
                    <a:gd name="T98" fmla="*/ 10 w 10"/>
                    <a:gd name="T99" fmla="*/ 29 h 2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0" h="29">
                      <a:moveTo>
                        <a:pt x="10" y="18"/>
                      </a:moveTo>
                      <a:lnTo>
                        <a:pt x="9" y="19"/>
                      </a:lnTo>
                      <a:lnTo>
                        <a:pt x="9" y="20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6" y="23"/>
                      </a:lnTo>
                      <a:lnTo>
                        <a:pt x="6" y="24"/>
                      </a:lnTo>
                      <a:lnTo>
                        <a:pt x="6" y="25"/>
                      </a:lnTo>
                      <a:lnTo>
                        <a:pt x="5" y="25"/>
                      </a:lnTo>
                      <a:lnTo>
                        <a:pt x="5" y="26"/>
                      </a:lnTo>
                      <a:lnTo>
                        <a:pt x="5" y="27"/>
                      </a:lnTo>
                      <a:lnTo>
                        <a:pt x="5" y="28"/>
                      </a:lnTo>
                      <a:lnTo>
                        <a:pt x="4" y="28"/>
                      </a:lnTo>
                      <a:lnTo>
                        <a:pt x="4" y="29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6"/>
                      </a:lnTo>
                      <a:lnTo>
                        <a:pt x="0" y="25"/>
                      </a:lnTo>
                      <a:lnTo>
                        <a:pt x="0" y="24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1" y="11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6" y="10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3"/>
                      </a:lnTo>
                      <a:lnTo>
                        <a:pt x="8" y="14"/>
                      </a:lnTo>
                      <a:lnTo>
                        <a:pt x="8" y="15"/>
                      </a:lnTo>
                      <a:lnTo>
                        <a:pt x="9" y="15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10" y="17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00A6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11" name="Freeform 205"/>
                <p:cNvSpPr>
                  <a:spLocks/>
                </p:cNvSpPr>
                <p:nvPr/>
              </p:nvSpPr>
              <p:spPr bwMode="auto">
                <a:xfrm>
                  <a:off x="3179" y="1490"/>
                  <a:ext cx="30" cy="3"/>
                </a:xfrm>
                <a:custGeom>
                  <a:avLst/>
                  <a:gdLst>
                    <a:gd name="T0" fmla="*/ 26 w 30"/>
                    <a:gd name="T1" fmla="*/ 7 h 7"/>
                    <a:gd name="T2" fmla="*/ 27 w 30"/>
                    <a:gd name="T3" fmla="*/ 7 h 7"/>
                    <a:gd name="T4" fmla="*/ 28 w 30"/>
                    <a:gd name="T5" fmla="*/ 7 h 7"/>
                    <a:gd name="T6" fmla="*/ 28 w 30"/>
                    <a:gd name="T7" fmla="*/ 6 h 7"/>
                    <a:gd name="T8" fmla="*/ 30 w 30"/>
                    <a:gd name="T9" fmla="*/ 6 h 7"/>
                    <a:gd name="T10" fmla="*/ 30 w 30"/>
                    <a:gd name="T11" fmla="*/ 5 h 7"/>
                    <a:gd name="T12" fmla="*/ 30 w 30"/>
                    <a:gd name="T13" fmla="*/ 4 h 7"/>
                    <a:gd name="T14" fmla="*/ 28 w 30"/>
                    <a:gd name="T15" fmla="*/ 4 h 7"/>
                    <a:gd name="T16" fmla="*/ 28 w 30"/>
                    <a:gd name="T17" fmla="*/ 2 h 7"/>
                    <a:gd name="T18" fmla="*/ 27 w 30"/>
                    <a:gd name="T19" fmla="*/ 2 h 7"/>
                    <a:gd name="T20" fmla="*/ 26 w 30"/>
                    <a:gd name="T21" fmla="*/ 2 h 7"/>
                    <a:gd name="T22" fmla="*/ 25 w 30"/>
                    <a:gd name="T23" fmla="*/ 1 h 7"/>
                    <a:gd name="T24" fmla="*/ 23 w 30"/>
                    <a:gd name="T25" fmla="*/ 1 h 7"/>
                    <a:gd name="T26" fmla="*/ 22 w 30"/>
                    <a:gd name="T27" fmla="*/ 1 h 7"/>
                    <a:gd name="T28" fmla="*/ 21 w 30"/>
                    <a:gd name="T29" fmla="*/ 1 h 7"/>
                    <a:gd name="T30" fmla="*/ 20 w 30"/>
                    <a:gd name="T31" fmla="*/ 1 h 7"/>
                    <a:gd name="T32" fmla="*/ 19 w 30"/>
                    <a:gd name="T33" fmla="*/ 0 h 7"/>
                    <a:gd name="T34" fmla="*/ 17 w 30"/>
                    <a:gd name="T35" fmla="*/ 0 h 7"/>
                    <a:gd name="T36" fmla="*/ 16 w 30"/>
                    <a:gd name="T37" fmla="*/ 0 h 7"/>
                    <a:gd name="T38" fmla="*/ 15 w 30"/>
                    <a:gd name="T39" fmla="*/ 0 h 7"/>
                    <a:gd name="T40" fmla="*/ 14 w 30"/>
                    <a:gd name="T41" fmla="*/ 0 h 7"/>
                    <a:gd name="T42" fmla="*/ 12 w 30"/>
                    <a:gd name="T43" fmla="*/ 0 h 7"/>
                    <a:gd name="T44" fmla="*/ 11 w 30"/>
                    <a:gd name="T45" fmla="*/ 0 h 7"/>
                    <a:gd name="T46" fmla="*/ 10 w 30"/>
                    <a:gd name="T47" fmla="*/ 0 h 7"/>
                    <a:gd name="T48" fmla="*/ 9 w 30"/>
                    <a:gd name="T49" fmla="*/ 0 h 7"/>
                    <a:gd name="T50" fmla="*/ 7 w 30"/>
                    <a:gd name="T51" fmla="*/ 0 h 7"/>
                    <a:gd name="T52" fmla="*/ 6 w 30"/>
                    <a:gd name="T53" fmla="*/ 0 h 7"/>
                    <a:gd name="T54" fmla="*/ 6 w 30"/>
                    <a:gd name="T55" fmla="*/ 1 h 7"/>
                    <a:gd name="T56" fmla="*/ 5 w 30"/>
                    <a:gd name="T57" fmla="*/ 1 h 7"/>
                    <a:gd name="T58" fmla="*/ 4 w 30"/>
                    <a:gd name="T59" fmla="*/ 1 h 7"/>
                    <a:gd name="T60" fmla="*/ 3 w 30"/>
                    <a:gd name="T61" fmla="*/ 2 h 7"/>
                    <a:gd name="T62" fmla="*/ 1 w 30"/>
                    <a:gd name="T63" fmla="*/ 2 h 7"/>
                    <a:gd name="T64" fmla="*/ 1 w 30"/>
                    <a:gd name="T65" fmla="*/ 4 h 7"/>
                    <a:gd name="T66" fmla="*/ 0 w 30"/>
                    <a:gd name="T67" fmla="*/ 4 h 7"/>
                    <a:gd name="T68" fmla="*/ 0 w 30"/>
                    <a:gd name="T69" fmla="*/ 5 h 7"/>
                    <a:gd name="T70" fmla="*/ 0 w 30"/>
                    <a:gd name="T71" fmla="*/ 6 h 7"/>
                    <a:gd name="T72" fmla="*/ 1 w 30"/>
                    <a:gd name="T73" fmla="*/ 6 h 7"/>
                    <a:gd name="T74" fmla="*/ 3 w 30"/>
                    <a:gd name="T75" fmla="*/ 6 h 7"/>
                    <a:gd name="T76" fmla="*/ 4 w 30"/>
                    <a:gd name="T77" fmla="*/ 7 h 7"/>
                    <a:gd name="T78" fmla="*/ 5 w 30"/>
                    <a:gd name="T79" fmla="*/ 7 h 7"/>
                    <a:gd name="T80" fmla="*/ 6 w 30"/>
                    <a:gd name="T81" fmla="*/ 7 h 7"/>
                    <a:gd name="T82" fmla="*/ 7 w 30"/>
                    <a:gd name="T83" fmla="*/ 7 h 7"/>
                    <a:gd name="T84" fmla="*/ 9 w 30"/>
                    <a:gd name="T85" fmla="*/ 7 h 7"/>
                    <a:gd name="T86" fmla="*/ 10 w 30"/>
                    <a:gd name="T87" fmla="*/ 7 h 7"/>
                    <a:gd name="T88" fmla="*/ 11 w 30"/>
                    <a:gd name="T89" fmla="*/ 7 h 7"/>
                    <a:gd name="T90" fmla="*/ 12 w 30"/>
                    <a:gd name="T91" fmla="*/ 7 h 7"/>
                    <a:gd name="T92" fmla="*/ 14 w 30"/>
                    <a:gd name="T93" fmla="*/ 7 h 7"/>
                    <a:gd name="T94" fmla="*/ 15 w 30"/>
                    <a:gd name="T95" fmla="*/ 7 h 7"/>
                    <a:gd name="T96" fmla="*/ 16 w 30"/>
                    <a:gd name="T97" fmla="*/ 7 h 7"/>
                    <a:gd name="T98" fmla="*/ 17 w 30"/>
                    <a:gd name="T99" fmla="*/ 7 h 7"/>
                    <a:gd name="T100" fmla="*/ 19 w 30"/>
                    <a:gd name="T101" fmla="*/ 7 h 7"/>
                    <a:gd name="T102" fmla="*/ 20 w 30"/>
                    <a:gd name="T103" fmla="*/ 7 h 7"/>
                    <a:gd name="T104" fmla="*/ 21 w 30"/>
                    <a:gd name="T105" fmla="*/ 7 h 7"/>
                    <a:gd name="T106" fmla="*/ 22 w 30"/>
                    <a:gd name="T107" fmla="*/ 7 h 7"/>
                    <a:gd name="T108" fmla="*/ 23 w 30"/>
                    <a:gd name="T109" fmla="*/ 7 h 7"/>
                    <a:gd name="T110" fmla="*/ 25 w 30"/>
                    <a:gd name="T111" fmla="*/ 7 h 7"/>
                    <a:gd name="T112" fmla="*/ 26 w 30"/>
                    <a:gd name="T113" fmla="*/ 7 h 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0"/>
                    <a:gd name="T172" fmla="*/ 0 h 7"/>
                    <a:gd name="T173" fmla="*/ 30 w 30"/>
                    <a:gd name="T174" fmla="*/ 7 h 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0" h="7">
                      <a:moveTo>
                        <a:pt x="26" y="7"/>
                      </a:moveTo>
                      <a:lnTo>
                        <a:pt x="27" y="7"/>
                      </a:lnTo>
                      <a:lnTo>
                        <a:pt x="28" y="7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0" y="5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2"/>
                      </a:lnTo>
                      <a:lnTo>
                        <a:pt x="27" y="2"/>
                      </a:lnTo>
                      <a:lnTo>
                        <a:pt x="26" y="2"/>
                      </a:lnTo>
                      <a:lnTo>
                        <a:pt x="25" y="1"/>
                      </a:lnTo>
                      <a:lnTo>
                        <a:pt x="23" y="1"/>
                      </a:lnTo>
                      <a:lnTo>
                        <a:pt x="22" y="1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9" y="7"/>
                      </a:lnTo>
                      <a:lnTo>
                        <a:pt x="10" y="7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4" y="7"/>
                      </a:lnTo>
                      <a:lnTo>
                        <a:pt x="15" y="7"/>
                      </a:lnTo>
                      <a:lnTo>
                        <a:pt x="16" y="7"/>
                      </a:lnTo>
                      <a:lnTo>
                        <a:pt x="17" y="7"/>
                      </a:lnTo>
                      <a:lnTo>
                        <a:pt x="19" y="7"/>
                      </a:lnTo>
                      <a:lnTo>
                        <a:pt x="20" y="7"/>
                      </a:lnTo>
                      <a:lnTo>
                        <a:pt x="21" y="7"/>
                      </a:lnTo>
                      <a:lnTo>
                        <a:pt x="22" y="7"/>
                      </a:lnTo>
                      <a:lnTo>
                        <a:pt x="23" y="7"/>
                      </a:lnTo>
                      <a:lnTo>
                        <a:pt x="25" y="7"/>
                      </a:lnTo>
                      <a:lnTo>
                        <a:pt x="26" y="7"/>
                      </a:lnTo>
                      <a:close/>
                    </a:path>
                  </a:pathLst>
                </a:custGeom>
                <a:solidFill>
                  <a:srgbClr val="00A6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12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3147" y="1468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C7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13" name="Freeform 207"/>
                <p:cNvSpPr>
                  <a:spLocks/>
                </p:cNvSpPr>
                <p:nvPr/>
              </p:nvSpPr>
              <p:spPr bwMode="auto">
                <a:xfrm>
                  <a:off x="3145" y="1467"/>
                  <a:ext cx="2" cy="3"/>
                </a:xfrm>
                <a:custGeom>
                  <a:avLst/>
                  <a:gdLst>
                    <a:gd name="T0" fmla="*/ 0 w 2"/>
                    <a:gd name="T1" fmla="*/ 0 h 6"/>
                    <a:gd name="T2" fmla="*/ 2 w 2"/>
                    <a:gd name="T3" fmla="*/ 2 h 6"/>
                    <a:gd name="T4" fmla="*/ 2 w 2"/>
                    <a:gd name="T5" fmla="*/ 3 h 6"/>
                    <a:gd name="T6" fmla="*/ 1 w 2"/>
                    <a:gd name="T7" fmla="*/ 5 h 6"/>
                    <a:gd name="T8" fmla="*/ 0 w 2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6"/>
                    <a:gd name="T17" fmla="*/ 2 w 2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6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C7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14" name="Freeform 208"/>
                <p:cNvSpPr>
                  <a:spLocks/>
                </p:cNvSpPr>
                <p:nvPr/>
              </p:nvSpPr>
              <p:spPr bwMode="auto">
                <a:xfrm>
                  <a:off x="3142" y="1476"/>
                  <a:ext cx="5" cy="2"/>
                </a:xfrm>
                <a:custGeom>
                  <a:avLst/>
                  <a:gdLst>
                    <a:gd name="T0" fmla="*/ 5 w 5"/>
                    <a:gd name="T1" fmla="*/ 5 h 5"/>
                    <a:gd name="T2" fmla="*/ 5 w 5"/>
                    <a:gd name="T3" fmla="*/ 3 h 5"/>
                    <a:gd name="T4" fmla="*/ 4 w 5"/>
                    <a:gd name="T5" fmla="*/ 2 h 5"/>
                    <a:gd name="T6" fmla="*/ 3 w 5"/>
                    <a:gd name="T7" fmla="*/ 0 h 5"/>
                    <a:gd name="T8" fmla="*/ 0 w 5"/>
                    <a:gd name="T9" fmla="*/ 2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"/>
                    <a:gd name="T17" fmla="*/ 5 w 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">
                      <a:moveTo>
                        <a:pt x="5" y="5"/>
                      </a:moveTo>
                      <a:lnTo>
                        <a:pt x="5" y="3"/>
                      </a:lnTo>
                      <a:lnTo>
                        <a:pt x="4" y="2"/>
                      </a:lnTo>
                      <a:lnTo>
                        <a:pt x="3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C7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15" name="Freeform 209"/>
                <p:cNvSpPr>
                  <a:spLocks/>
                </p:cNvSpPr>
                <p:nvPr/>
              </p:nvSpPr>
              <p:spPr bwMode="auto">
                <a:xfrm>
                  <a:off x="3145" y="1475"/>
                  <a:ext cx="3" cy="2"/>
                </a:xfrm>
                <a:custGeom>
                  <a:avLst/>
                  <a:gdLst>
                    <a:gd name="T0" fmla="*/ 2 w 3"/>
                    <a:gd name="T1" fmla="*/ 4 h 4"/>
                    <a:gd name="T2" fmla="*/ 3 w 3"/>
                    <a:gd name="T3" fmla="*/ 2 h 4"/>
                    <a:gd name="T4" fmla="*/ 2 w 3"/>
                    <a:gd name="T5" fmla="*/ 1 h 4"/>
                    <a:gd name="T6" fmla="*/ 0 w 3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4"/>
                    <a:gd name="T14" fmla="*/ 3 w 3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4">
                      <a:moveTo>
                        <a:pt x="2" y="4"/>
                      </a:move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C7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16" name="Freeform 210"/>
                <p:cNvSpPr>
                  <a:spLocks/>
                </p:cNvSpPr>
                <p:nvPr/>
              </p:nvSpPr>
              <p:spPr bwMode="auto">
                <a:xfrm>
                  <a:off x="3142" y="1474"/>
                  <a:ext cx="3" cy="2"/>
                </a:xfrm>
                <a:custGeom>
                  <a:avLst/>
                  <a:gdLst>
                    <a:gd name="T0" fmla="*/ 3 w 3"/>
                    <a:gd name="T1" fmla="*/ 4 h 4"/>
                    <a:gd name="T2" fmla="*/ 3 w 3"/>
                    <a:gd name="T3" fmla="*/ 3 h 4"/>
                    <a:gd name="T4" fmla="*/ 3 w 3"/>
                    <a:gd name="T5" fmla="*/ 1 h 4"/>
                    <a:gd name="T6" fmla="*/ 0 w 3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4"/>
                    <a:gd name="T14" fmla="*/ 3 w 3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4">
                      <a:moveTo>
                        <a:pt x="3" y="4"/>
                      </a:move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C7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17" name="Freeform 211"/>
                <p:cNvSpPr>
                  <a:spLocks/>
                </p:cNvSpPr>
                <p:nvPr/>
              </p:nvSpPr>
              <p:spPr bwMode="auto">
                <a:xfrm>
                  <a:off x="3146" y="1478"/>
                  <a:ext cx="2" cy="3"/>
                </a:xfrm>
                <a:custGeom>
                  <a:avLst/>
                  <a:gdLst>
                    <a:gd name="T0" fmla="*/ 0 w 2"/>
                    <a:gd name="T1" fmla="*/ 0 h 5"/>
                    <a:gd name="T2" fmla="*/ 2 w 2"/>
                    <a:gd name="T3" fmla="*/ 1 h 5"/>
                    <a:gd name="T4" fmla="*/ 2 w 2"/>
                    <a:gd name="T5" fmla="*/ 3 h 5"/>
                    <a:gd name="T6" fmla="*/ 1 w 2"/>
                    <a:gd name="T7" fmla="*/ 4 h 5"/>
                    <a:gd name="T8" fmla="*/ 0 w 2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5"/>
                    <a:gd name="T17" fmla="*/ 2 w 2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5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C7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18" name="Freeform 212"/>
                <p:cNvSpPr>
                  <a:spLocks/>
                </p:cNvSpPr>
                <p:nvPr/>
              </p:nvSpPr>
              <p:spPr bwMode="auto">
                <a:xfrm>
                  <a:off x="3153" y="1458"/>
                  <a:ext cx="181" cy="34"/>
                </a:xfrm>
                <a:custGeom>
                  <a:avLst/>
                  <a:gdLst>
                    <a:gd name="T0" fmla="*/ 135 w 181"/>
                    <a:gd name="T1" fmla="*/ 24 h 69"/>
                    <a:gd name="T2" fmla="*/ 132 w 181"/>
                    <a:gd name="T3" fmla="*/ 30 h 69"/>
                    <a:gd name="T4" fmla="*/ 124 w 181"/>
                    <a:gd name="T5" fmla="*/ 39 h 69"/>
                    <a:gd name="T6" fmla="*/ 116 w 181"/>
                    <a:gd name="T7" fmla="*/ 45 h 69"/>
                    <a:gd name="T8" fmla="*/ 105 w 181"/>
                    <a:gd name="T9" fmla="*/ 49 h 69"/>
                    <a:gd name="T10" fmla="*/ 94 w 181"/>
                    <a:gd name="T11" fmla="*/ 48 h 69"/>
                    <a:gd name="T12" fmla="*/ 85 w 181"/>
                    <a:gd name="T13" fmla="*/ 46 h 69"/>
                    <a:gd name="T14" fmla="*/ 79 w 181"/>
                    <a:gd name="T15" fmla="*/ 48 h 69"/>
                    <a:gd name="T16" fmla="*/ 78 w 181"/>
                    <a:gd name="T17" fmla="*/ 53 h 69"/>
                    <a:gd name="T18" fmla="*/ 67 w 181"/>
                    <a:gd name="T19" fmla="*/ 51 h 69"/>
                    <a:gd name="T20" fmla="*/ 57 w 181"/>
                    <a:gd name="T21" fmla="*/ 53 h 69"/>
                    <a:gd name="T22" fmla="*/ 46 w 181"/>
                    <a:gd name="T23" fmla="*/ 54 h 69"/>
                    <a:gd name="T24" fmla="*/ 37 w 181"/>
                    <a:gd name="T25" fmla="*/ 54 h 69"/>
                    <a:gd name="T26" fmla="*/ 37 w 181"/>
                    <a:gd name="T27" fmla="*/ 59 h 69"/>
                    <a:gd name="T28" fmla="*/ 26 w 181"/>
                    <a:gd name="T29" fmla="*/ 59 h 69"/>
                    <a:gd name="T30" fmla="*/ 15 w 181"/>
                    <a:gd name="T31" fmla="*/ 59 h 69"/>
                    <a:gd name="T32" fmla="*/ 6 w 181"/>
                    <a:gd name="T33" fmla="*/ 61 h 69"/>
                    <a:gd name="T34" fmla="*/ 4 w 181"/>
                    <a:gd name="T35" fmla="*/ 62 h 69"/>
                    <a:gd name="T36" fmla="*/ 15 w 181"/>
                    <a:gd name="T37" fmla="*/ 62 h 69"/>
                    <a:gd name="T38" fmla="*/ 25 w 181"/>
                    <a:gd name="T39" fmla="*/ 60 h 69"/>
                    <a:gd name="T40" fmla="*/ 41 w 181"/>
                    <a:gd name="T41" fmla="*/ 61 h 69"/>
                    <a:gd name="T42" fmla="*/ 43 w 181"/>
                    <a:gd name="T43" fmla="*/ 56 h 69"/>
                    <a:gd name="T44" fmla="*/ 53 w 181"/>
                    <a:gd name="T45" fmla="*/ 57 h 69"/>
                    <a:gd name="T46" fmla="*/ 63 w 181"/>
                    <a:gd name="T47" fmla="*/ 57 h 69"/>
                    <a:gd name="T48" fmla="*/ 70 w 181"/>
                    <a:gd name="T49" fmla="*/ 60 h 69"/>
                    <a:gd name="T50" fmla="*/ 73 w 181"/>
                    <a:gd name="T51" fmla="*/ 66 h 69"/>
                    <a:gd name="T52" fmla="*/ 80 w 181"/>
                    <a:gd name="T53" fmla="*/ 68 h 69"/>
                    <a:gd name="T54" fmla="*/ 81 w 181"/>
                    <a:gd name="T55" fmla="*/ 62 h 69"/>
                    <a:gd name="T56" fmla="*/ 83 w 181"/>
                    <a:gd name="T57" fmla="*/ 58 h 69"/>
                    <a:gd name="T58" fmla="*/ 94 w 181"/>
                    <a:gd name="T59" fmla="*/ 58 h 69"/>
                    <a:gd name="T60" fmla="*/ 100 w 181"/>
                    <a:gd name="T61" fmla="*/ 62 h 69"/>
                    <a:gd name="T62" fmla="*/ 108 w 181"/>
                    <a:gd name="T63" fmla="*/ 65 h 69"/>
                    <a:gd name="T64" fmla="*/ 111 w 181"/>
                    <a:gd name="T65" fmla="*/ 59 h 69"/>
                    <a:gd name="T66" fmla="*/ 116 w 181"/>
                    <a:gd name="T67" fmla="*/ 54 h 69"/>
                    <a:gd name="T68" fmla="*/ 122 w 181"/>
                    <a:gd name="T69" fmla="*/ 58 h 69"/>
                    <a:gd name="T70" fmla="*/ 128 w 181"/>
                    <a:gd name="T71" fmla="*/ 62 h 69"/>
                    <a:gd name="T72" fmla="*/ 133 w 181"/>
                    <a:gd name="T73" fmla="*/ 59 h 69"/>
                    <a:gd name="T74" fmla="*/ 143 w 181"/>
                    <a:gd name="T75" fmla="*/ 58 h 69"/>
                    <a:gd name="T76" fmla="*/ 138 w 181"/>
                    <a:gd name="T77" fmla="*/ 55 h 69"/>
                    <a:gd name="T78" fmla="*/ 142 w 181"/>
                    <a:gd name="T79" fmla="*/ 50 h 69"/>
                    <a:gd name="T80" fmla="*/ 149 w 181"/>
                    <a:gd name="T81" fmla="*/ 55 h 69"/>
                    <a:gd name="T82" fmla="*/ 157 w 181"/>
                    <a:gd name="T83" fmla="*/ 54 h 69"/>
                    <a:gd name="T84" fmla="*/ 165 w 181"/>
                    <a:gd name="T85" fmla="*/ 58 h 69"/>
                    <a:gd name="T86" fmla="*/ 164 w 181"/>
                    <a:gd name="T87" fmla="*/ 51 h 69"/>
                    <a:gd name="T88" fmla="*/ 155 w 181"/>
                    <a:gd name="T89" fmla="*/ 49 h 69"/>
                    <a:gd name="T90" fmla="*/ 154 w 181"/>
                    <a:gd name="T91" fmla="*/ 43 h 69"/>
                    <a:gd name="T92" fmla="*/ 161 w 181"/>
                    <a:gd name="T93" fmla="*/ 39 h 69"/>
                    <a:gd name="T94" fmla="*/ 171 w 181"/>
                    <a:gd name="T95" fmla="*/ 40 h 69"/>
                    <a:gd name="T96" fmla="*/ 167 w 181"/>
                    <a:gd name="T97" fmla="*/ 35 h 69"/>
                    <a:gd name="T98" fmla="*/ 165 w 181"/>
                    <a:gd name="T99" fmla="*/ 32 h 69"/>
                    <a:gd name="T100" fmla="*/ 166 w 181"/>
                    <a:gd name="T101" fmla="*/ 28 h 69"/>
                    <a:gd name="T102" fmla="*/ 157 w 181"/>
                    <a:gd name="T103" fmla="*/ 26 h 69"/>
                    <a:gd name="T104" fmla="*/ 162 w 181"/>
                    <a:gd name="T105" fmla="*/ 19 h 69"/>
                    <a:gd name="T106" fmla="*/ 172 w 181"/>
                    <a:gd name="T107" fmla="*/ 20 h 69"/>
                    <a:gd name="T108" fmla="*/ 170 w 181"/>
                    <a:gd name="T109" fmla="*/ 15 h 69"/>
                    <a:gd name="T110" fmla="*/ 175 w 181"/>
                    <a:gd name="T111" fmla="*/ 10 h 69"/>
                    <a:gd name="T112" fmla="*/ 181 w 181"/>
                    <a:gd name="T113" fmla="*/ 4 h 69"/>
                    <a:gd name="T114" fmla="*/ 175 w 181"/>
                    <a:gd name="T115" fmla="*/ 0 h 69"/>
                    <a:gd name="T116" fmla="*/ 166 w 181"/>
                    <a:gd name="T117" fmla="*/ 2 h 69"/>
                    <a:gd name="T118" fmla="*/ 157 w 181"/>
                    <a:gd name="T119" fmla="*/ 4 h 69"/>
                    <a:gd name="T120" fmla="*/ 150 w 181"/>
                    <a:gd name="T121" fmla="*/ 9 h 69"/>
                    <a:gd name="T122" fmla="*/ 145 w 181"/>
                    <a:gd name="T123" fmla="*/ 15 h 6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81"/>
                    <a:gd name="T187" fmla="*/ 0 h 69"/>
                    <a:gd name="T188" fmla="*/ 181 w 181"/>
                    <a:gd name="T189" fmla="*/ 69 h 6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81" h="69">
                      <a:moveTo>
                        <a:pt x="140" y="18"/>
                      </a:moveTo>
                      <a:lnTo>
                        <a:pt x="139" y="18"/>
                      </a:lnTo>
                      <a:lnTo>
                        <a:pt x="139" y="19"/>
                      </a:lnTo>
                      <a:lnTo>
                        <a:pt x="138" y="19"/>
                      </a:lnTo>
                      <a:lnTo>
                        <a:pt x="138" y="20"/>
                      </a:lnTo>
                      <a:lnTo>
                        <a:pt x="137" y="21"/>
                      </a:lnTo>
                      <a:lnTo>
                        <a:pt x="137" y="23"/>
                      </a:lnTo>
                      <a:lnTo>
                        <a:pt x="135" y="23"/>
                      </a:lnTo>
                      <a:lnTo>
                        <a:pt x="135" y="24"/>
                      </a:lnTo>
                      <a:lnTo>
                        <a:pt x="135" y="25"/>
                      </a:lnTo>
                      <a:lnTo>
                        <a:pt x="134" y="25"/>
                      </a:lnTo>
                      <a:lnTo>
                        <a:pt x="134" y="26"/>
                      </a:lnTo>
                      <a:lnTo>
                        <a:pt x="134" y="27"/>
                      </a:lnTo>
                      <a:lnTo>
                        <a:pt x="133" y="27"/>
                      </a:lnTo>
                      <a:lnTo>
                        <a:pt x="133" y="28"/>
                      </a:lnTo>
                      <a:lnTo>
                        <a:pt x="133" y="29"/>
                      </a:lnTo>
                      <a:lnTo>
                        <a:pt x="132" y="29"/>
                      </a:lnTo>
                      <a:lnTo>
                        <a:pt x="132" y="30"/>
                      </a:lnTo>
                      <a:lnTo>
                        <a:pt x="132" y="31"/>
                      </a:lnTo>
                      <a:lnTo>
                        <a:pt x="130" y="31"/>
                      </a:lnTo>
                      <a:lnTo>
                        <a:pt x="130" y="32"/>
                      </a:lnTo>
                      <a:lnTo>
                        <a:pt x="129" y="33"/>
                      </a:lnTo>
                      <a:lnTo>
                        <a:pt x="128" y="34"/>
                      </a:lnTo>
                      <a:lnTo>
                        <a:pt x="128" y="35"/>
                      </a:lnTo>
                      <a:lnTo>
                        <a:pt x="127" y="36"/>
                      </a:lnTo>
                      <a:lnTo>
                        <a:pt x="126" y="38"/>
                      </a:lnTo>
                      <a:lnTo>
                        <a:pt x="124" y="39"/>
                      </a:lnTo>
                      <a:lnTo>
                        <a:pt x="123" y="40"/>
                      </a:lnTo>
                      <a:lnTo>
                        <a:pt x="122" y="41"/>
                      </a:lnTo>
                      <a:lnTo>
                        <a:pt x="122" y="42"/>
                      </a:lnTo>
                      <a:lnTo>
                        <a:pt x="121" y="42"/>
                      </a:lnTo>
                      <a:lnTo>
                        <a:pt x="119" y="43"/>
                      </a:lnTo>
                      <a:lnTo>
                        <a:pt x="118" y="43"/>
                      </a:lnTo>
                      <a:lnTo>
                        <a:pt x="117" y="44"/>
                      </a:lnTo>
                      <a:lnTo>
                        <a:pt x="117" y="45"/>
                      </a:lnTo>
                      <a:lnTo>
                        <a:pt x="116" y="45"/>
                      </a:lnTo>
                      <a:lnTo>
                        <a:pt x="114" y="46"/>
                      </a:lnTo>
                      <a:lnTo>
                        <a:pt x="113" y="46"/>
                      </a:lnTo>
                      <a:lnTo>
                        <a:pt x="112" y="47"/>
                      </a:lnTo>
                      <a:lnTo>
                        <a:pt x="111" y="47"/>
                      </a:lnTo>
                      <a:lnTo>
                        <a:pt x="110" y="47"/>
                      </a:lnTo>
                      <a:lnTo>
                        <a:pt x="108" y="48"/>
                      </a:lnTo>
                      <a:lnTo>
                        <a:pt x="107" y="48"/>
                      </a:lnTo>
                      <a:lnTo>
                        <a:pt x="106" y="48"/>
                      </a:lnTo>
                      <a:lnTo>
                        <a:pt x="105" y="49"/>
                      </a:lnTo>
                      <a:lnTo>
                        <a:pt x="103" y="49"/>
                      </a:lnTo>
                      <a:lnTo>
                        <a:pt x="102" y="49"/>
                      </a:lnTo>
                      <a:lnTo>
                        <a:pt x="101" y="49"/>
                      </a:lnTo>
                      <a:lnTo>
                        <a:pt x="100" y="49"/>
                      </a:lnTo>
                      <a:lnTo>
                        <a:pt x="99" y="49"/>
                      </a:lnTo>
                      <a:lnTo>
                        <a:pt x="97" y="49"/>
                      </a:lnTo>
                      <a:lnTo>
                        <a:pt x="96" y="49"/>
                      </a:lnTo>
                      <a:lnTo>
                        <a:pt x="95" y="49"/>
                      </a:lnTo>
                      <a:lnTo>
                        <a:pt x="94" y="48"/>
                      </a:lnTo>
                      <a:lnTo>
                        <a:pt x="92" y="48"/>
                      </a:lnTo>
                      <a:lnTo>
                        <a:pt x="91" y="48"/>
                      </a:lnTo>
                      <a:lnTo>
                        <a:pt x="91" y="47"/>
                      </a:lnTo>
                      <a:lnTo>
                        <a:pt x="90" y="47"/>
                      </a:lnTo>
                      <a:lnTo>
                        <a:pt x="89" y="47"/>
                      </a:lnTo>
                      <a:lnTo>
                        <a:pt x="87" y="47"/>
                      </a:lnTo>
                      <a:lnTo>
                        <a:pt x="87" y="46"/>
                      </a:lnTo>
                      <a:lnTo>
                        <a:pt x="86" y="46"/>
                      </a:lnTo>
                      <a:lnTo>
                        <a:pt x="85" y="46"/>
                      </a:lnTo>
                      <a:lnTo>
                        <a:pt x="84" y="46"/>
                      </a:lnTo>
                      <a:lnTo>
                        <a:pt x="83" y="46"/>
                      </a:lnTo>
                      <a:lnTo>
                        <a:pt x="83" y="45"/>
                      </a:lnTo>
                      <a:lnTo>
                        <a:pt x="81" y="45"/>
                      </a:lnTo>
                      <a:lnTo>
                        <a:pt x="80" y="45"/>
                      </a:lnTo>
                      <a:lnTo>
                        <a:pt x="80" y="46"/>
                      </a:lnTo>
                      <a:lnTo>
                        <a:pt x="79" y="46"/>
                      </a:lnTo>
                      <a:lnTo>
                        <a:pt x="79" y="47"/>
                      </a:lnTo>
                      <a:lnTo>
                        <a:pt x="79" y="48"/>
                      </a:lnTo>
                      <a:lnTo>
                        <a:pt x="80" y="48"/>
                      </a:lnTo>
                      <a:lnTo>
                        <a:pt x="80" y="49"/>
                      </a:lnTo>
                      <a:lnTo>
                        <a:pt x="80" y="50"/>
                      </a:lnTo>
                      <a:lnTo>
                        <a:pt x="81" y="50"/>
                      </a:lnTo>
                      <a:lnTo>
                        <a:pt x="81" y="51"/>
                      </a:lnTo>
                      <a:lnTo>
                        <a:pt x="81" y="53"/>
                      </a:lnTo>
                      <a:lnTo>
                        <a:pt x="80" y="53"/>
                      </a:lnTo>
                      <a:lnTo>
                        <a:pt x="79" y="53"/>
                      </a:lnTo>
                      <a:lnTo>
                        <a:pt x="78" y="53"/>
                      </a:lnTo>
                      <a:lnTo>
                        <a:pt x="76" y="53"/>
                      </a:lnTo>
                      <a:lnTo>
                        <a:pt x="75" y="53"/>
                      </a:lnTo>
                      <a:lnTo>
                        <a:pt x="74" y="53"/>
                      </a:lnTo>
                      <a:lnTo>
                        <a:pt x="73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9" y="53"/>
                      </a:lnTo>
                      <a:lnTo>
                        <a:pt x="68" y="51"/>
                      </a:lnTo>
                      <a:lnTo>
                        <a:pt x="67" y="51"/>
                      </a:lnTo>
                      <a:lnTo>
                        <a:pt x="65" y="51"/>
                      </a:lnTo>
                      <a:lnTo>
                        <a:pt x="64" y="51"/>
                      </a:lnTo>
                      <a:lnTo>
                        <a:pt x="63" y="51"/>
                      </a:lnTo>
                      <a:lnTo>
                        <a:pt x="62" y="51"/>
                      </a:lnTo>
                      <a:lnTo>
                        <a:pt x="60" y="51"/>
                      </a:lnTo>
                      <a:lnTo>
                        <a:pt x="59" y="51"/>
                      </a:lnTo>
                      <a:lnTo>
                        <a:pt x="58" y="51"/>
                      </a:lnTo>
                      <a:lnTo>
                        <a:pt x="58" y="53"/>
                      </a:lnTo>
                      <a:lnTo>
                        <a:pt x="57" y="53"/>
                      </a:lnTo>
                      <a:lnTo>
                        <a:pt x="56" y="53"/>
                      </a:lnTo>
                      <a:lnTo>
                        <a:pt x="54" y="53"/>
                      </a:lnTo>
                      <a:lnTo>
                        <a:pt x="53" y="53"/>
                      </a:lnTo>
                      <a:lnTo>
                        <a:pt x="52" y="53"/>
                      </a:lnTo>
                      <a:lnTo>
                        <a:pt x="51" y="53"/>
                      </a:lnTo>
                      <a:lnTo>
                        <a:pt x="49" y="53"/>
                      </a:lnTo>
                      <a:lnTo>
                        <a:pt x="48" y="54"/>
                      </a:lnTo>
                      <a:lnTo>
                        <a:pt x="47" y="54"/>
                      </a:lnTo>
                      <a:lnTo>
                        <a:pt x="46" y="54"/>
                      </a:lnTo>
                      <a:lnTo>
                        <a:pt x="45" y="54"/>
                      </a:lnTo>
                      <a:lnTo>
                        <a:pt x="43" y="54"/>
                      </a:lnTo>
                      <a:lnTo>
                        <a:pt x="42" y="54"/>
                      </a:lnTo>
                      <a:lnTo>
                        <a:pt x="42" y="53"/>
                      </a:lnTo>
                      <a:lnTo>
                        <a:pt x="41" y="53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8" y="54"/>
                      </a:lnTo>
                      <a:lnTo>
                        <a:pt x="37" y="54"/>
                      </a:lnTo>
                      <a:lnTo>
                        <a:pt x="36" y="54"/>
                      </a:lnTo>
                      <a:lnTo>
                        <a:pt x="36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7"/>
                      </a:lnTo>
                      <a:lnTo>
                        <a:pt x="38" y="57"/>
                      </a:lnTo>
                      <a:lnTo>
                        <a:pt x="38" y="58"/>
                      </a:lnTo>
                      <a:lnTo>
                        <a:pt x="38" y="59"/>
                      </a:lnTo>
                      <a:lnTo>
                        <a:pt x="37" y="59"/>
                      </a:lnTo>
                      <a:lnTo>
                        <a:pt x="36" y="59"/>
                      </a:lnTo>
                      <a:lnTo>
                        <a:pt x="35" y="59"/>
                      </a:lnTo>
                      <a:lnTo>
                        <a:pt x="33" y="59"/>
                      </a:lnTo>
                      <a:lnTo>
                        <a:pt x="32" y="59"/>
                      </a:lnTo>
                      <a:lnTo>
                        <a:pt x="31" y="59"/>
                      </a:lnTo>
                      <a:lnTo>
                        <a:pt x="30" y="59"/>
                      </a:lnTo>
                      <a:lnTo>
                        <a:pt x="29" y="59"/>
                      </a:lnTo>
                      <a:lnTo>
                        <a:pt x="27" y="59"/>
                      </a:lnTo>
                      <a:lnTo>
                        <a:pt x="26" y="59"/>
                      </a:lnTo>
                      <a:lnTo>
                        <a:pt x="25" y="59"/>
                      </a:lnTo>
                      <a:lnTo>
                        <a:pt x="24" y="59"/>
                      </a:lnTo>
                      <a:lnTo>
                        <a:pt x="22" y="59"/>
                      </a:lnTo>
                      <a:lnTo>
                        <a:pt x="21" y="59"/>
                      </a:lnTo>
                      <a:lnTo>
                        <a:pt x="20" y="59"/>
                      </a:lnTo>
                      <a:lnTo>
                        <a:pt x="19" y="59"/>
                      </a:lnTo>
                      <a:lnTo>
                        <a:pt x="18" y="59"/>
                      </a:lnTo>
                      <a:lnTo>
                        <a:pt x="16" y="59"/>
                      </a:lnTo>
                      <a:lnTo>
                        <a:pt x="15" y="59"/>
                      </a:lnTo>
                      <a:lnTo>
                        <a:pt x="15" y="60"/>
                      </a:lnTo>
                      <a:lnTo>
                        <a:pt x="14" y="60"/>
                      </a:lnTo>
                      <a:lnTo>
                        <a:pt x="13" y="60"/>
                      </a:lnTo>
                      <a:lnTo>
                        <a:pt x="13" y="61"/>
                      </a:lnTo>
                      <a:lnTo>
                        <a:pt x="11" y="61"/>
                      </a:lnTo>
                      <a:lnTo>
                        <a:pt x="10" y="61"/>
                      </a:lnTo>
                      <a:lnTo>
                        <a:pt x="9" y="61"/>
                      </a:lnTo>
                      <a:lnTo>
                        <a:pt x="8" y="61"/>
                      </a:lnTo>
                      <a:lnTo>
                        <a:pt x="6" y="61"/>
                      </a:lnTo>
                      <a:lnTo>
                        <a:pt x="5" y="61"/>
                      </a:lnTo>
                      <a:lnTo>
                        <a:pt x="4" y="61"/>
                      </a:lnTo>
                      <a:lnTo>
                        <a:pt x="3" y="61"/>
                      </a:lnTo>
                      <a:lnTo>
                        <a:pt x="3" y="62"/>
                      </a:lnTo>
                      <a:lnTo>
                        <a:pt x="2" y="62"/>
                      </a:lnTo>
                      <a:lnTo>
                        <a:pt x="0" y="62"/>
                      </a:lnTo>
                      <a:lnTo>
                        <a:pt x="2" y="62"/>
                      </a:lnTo>
                      <a:lnTo>
                        <a:pt x="3" y="62"/>
                      </a:lnTo>
                      <a:lnTo>
                        <a:pt x="4" y="62"/>
                      </a:lnTo>
                      <a:lnTo>
                        <a:pt x="5" y="62"/>
                      </a:lnTo>
                      <a:lnTo>
                        <a:pt x="6" y="62"/>
                      </a:lnTo>
                      <a:lnTo>
                        <a:pt x="8" y="62"/>
                      </a:lnTo>
                      <a:lnTo>
                        <a:pt x="9" y="62"/>
                      </a:lnTo>
                      <a:lnTo>
                        <a:pt x="10" y="62"/>
                      </a:lnTo>
                      <a:lnTo>
                        <a:pt x="11" y="62"/>
                      </a:lnTo>
                      <a:lnTo>
                        <a:pt x="13" y="62"/>
                      </a:lnTo>
                      <a:lnTo>
                        <a:pt x="14" y="62"/>
                      </a:lnTo>
                      <a:lnTo>
                        <a:pt x="15" y="62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19" y="61"/>
                      </a:lnTo>
                      <a:lnTo>
                        <a:pt x="19" y="60"/>
                      </a:lnTo>
                      <a:lnTo>
                        <a:pt x="20" y="60"/>
                      </a:lnTo>
                      <a:lnTo>
                        <a:pt x="21" y="60"/>
                      </a:lnTo>
                      <a:lnTo>
                        <a:pt x="22" y="60"/>
                      </a:lnTo>
                      <a:lnTo>
                        <a:pt x="24" y="60"/>
                      </a:lnTo>
                      <a:lnTo>
                        <a:pt x="25" y="60"/>
                      </a:lnTo>
                      <a:lnTo>
                        <a:pt x="27" y="60"/>
                      </a:lnTo>
                      <a:lnTo>
                        <a:pt x="29" y="60"/>
                      </a:lnTo>
                      <a:lnTo>
                        <a:pt x="30" y="60"/>
                      </a:lnTo>
                      <a:lnTo>
                        <a:pt x="31" y="61"/>
                      </a:lnTo>
                      <a:lnTo>
                        <a:pt x="33" y="61"/>
                      </a:lnTo>
                      <a:lnTo>
                        <a:pt x="35" y="61"/>
                      </a:lnTo>
                      <a:lnTo>
                        <a:pt x="37" y="61"/>
                      </a:lnTo>
                      <a:lnTo>
                        <a:pt x="40" y="61"/>
                      </a:lnTo>
                      <a:lnTo>
                        <a:pt x="41" y="61"/>
                      </a:lnTo>
                      <a:lnTo>
                        <a:pt x="42" y="61"/>
                      </a:lnTo>
                      <a:lnTo>
                        <a:pt x="43" y="61"/>
                      </a:lnTo>
                      <a:lnTo>
                        <a:pt x="43" y="60"/>
                      </a:lnTo>
                      <a:lnTo>
                        <a:pt x="43" y="59"/>
                      </a:lnTo>
                      <a:lnTo>
                        <a:pt x="43" y="58"/>
                      </a:lnTo>
                      <a:lnTo>
                        <a:pt x="42" y="58"/>
                      </a:lnTo>
                      <a:lnTo>
                        <a:pt x="42" y="57"/>
                      </a:lnTo>
                      <a:lnTo>
                        <a:pt x="42" y="56"/>
                      </a:lnTo>
                      <a:lnTo>
                        <a:pt x="43" y="56"/>
                      </a:lnTo>
                      <a:lnTo>
                        <a:pt x="45" y="56"/>
                      </a:lnTo>
                      <a:lnTo>
                        <a:pt x="46" y="56"/>
                      </a:lnTo>
                      <a:lnTo>
                        <a:pt x="47" y="56"/>
                      </a:lnTo>
                      <a:lnTo>
                        <a:pt x="48" y="56"/>
                      </a:lnTo>
                      <a:lnTo>
                        <a:pt x="48" y="57"/>
                      </a:lnTo>
                      <a:lnTo>
                        <a:pt x="49" y="57"/>
                      </a:lnTo>
                      <a:lnTo>
                        <a:pt x="51" y="57"/>
                      </a:lnTo>
                      <a:lnTo>
                        <a:pt x="52" y="57"/>
                      </a:lnTo>
                      <a:lnTo>
                        <a:pt x="53" y="57"/>
                      </a:lnTo>
                      <a:lnTo>
                        <a:pt x="54" y="57"/>
                      </a:lnTo>
                      <a:lnTo>
                        <a:pt x="56" y="57"/>
                      </a:lnTo>
                      <a:lnTo>
                        <a:pt x="57" y="57"/>
                      </a:lnTo>
                      <a:lnTo>
                        <a:pt x="57" y="56"/>
                      </a:lnTo>
                      <a:lnTo>
                        <a:pt x="58" y="56"/>
                      </a:lnTo>
                      <a:lnTo>
                        <a:pt x="59" y="56"/>
                      </a:lnTo>
                      <a:lnTo>
                        <a:pt x="60" y="56"/>
                      </a:lnTo>
                      <a:lnTo>
                        <a:pt x="62" y="57"/>
                      </a:lnTo>
                      <a:lnTo>
                        <a:pt x="63" y="57"/>
                      </a:lnTo>
                      <a:lnTo>
                        <a:pt x="64" y="57"/>
                      </a:lnTo>
                      <a:lnTo>
                        <a:pt x="65" y="57"/>
                      </a:lnTo>
                      <a:lnTo>
                        <a:pt x="65" y="58"/>
                      </a:lnTo>
                      <a:lnTo>
                        <a:pt x="67" y="58"/>
                      </a:lnTo>
                      <a:lnTo>
                        <a:pt x="68" y="58"/>
                      </a:lnTo>
                      <a:lnTo>
                        <a:pt x="68" y="59"/>
                      </a:lnTo>
                      <a:lnTo>
                        <a:pt x="69" y="59"/>
                      </a:lnTo>
                      <a:lnTo>
                        <a:pt x="70" y="59"/>
                      </a:lnTo>
                      <a:lnTo>
                        <a:pt x="70" y="60"/>
                      </a:lnTo>
                      <a:lnTo>
                        <a:pt x="72" y="60"/>
                      </a:lnTo>
                      <a:lnTo>
                        <a:pt x="72" y="61"/>
                      </a:lnTo>
                      <a:lnTo>
                        <a:pt x="73" y="62"/>
                      </a:lnTo>
                      <a:lnTo>
                        <a:pt x="73" y="63"/>
                      </a:lnTo>
                      <a:lnTo>
                        <a:pt x="72" y="63"/>
                      </a:lnTo>
                      <a:lnTo>
                        <a:pt x="72" y="64"/>
                      </a:lnTo>
                      <a:lnTo>
                        <a:pt x="72" y="65"/>
                      </a:lnTo>
                      <a:lnTo>
                        <a:pt x="72" y="66"/>
                      </a:lnTo>
                      <a:lnTo>
                        <a:pt x="73" y="66"/>
                      </a:lnTo>
                      <a:lnTo>
                        <a:pt x="74" y="66"/>
                      </a:lnTo>
                      <a:lnTo>
                        <a:pt x="74" y="68"/>
                      </a:lnTo>
                      <a:lnTo>
                        <a:pt x="75" y="68"/>
                      </a:lnTo>
                      <a:lnTo>
                        <a:pt x="76" y="68"/>
                      </a:lnTo>
                      <a:lnTo>
                        <a:pt x="76" y="69"/>
                      </a:lnTo>
                      <a:lnTo>
                        <a:pt x="78" y="69"/>
                      </a:lnTo>
                      <a:lnTo>
                        <a:pt x="79" y="69"/>
                      </a:lnTo>
                      <a:lnTo>
                        <a:pt x="80" y="69"/>
                      </a:lnTo>
                      <a:lnTo>
                        <a:pt x="80" y="68"/>
                      </a:lnTo>
                      <a:lnTo>
                        <a:pt x="81" y="68"/>
                      </a:lnTo>
                      <a:lnTo>
                        <a:pt x="81" y="66"/>
                      </a:lnTo>
                      <a:lnTo>
                        <a:pt x="83" y="66"/>
                      </a:lnTo>
                      <a:lnTo>
                        <a:pt x="83" y="65"/>
                      </a:lnTo>
                      <a:lnTo>
                        <a:pt x="84" y="65"/>
                      </a:lnTo>
                      <a:lnTo>
                        <a:pt x="84" y="64"/>
                      </a:lnTo>
                      <a:lnTo>
                        <a:pt x="84" y="63"/>
                      </a:lnTo>
                      <a:lnTo>
                        <a:pt x="83" y="63"/>
                      </a:lnTo>
                      <a:lnTo>
                        <a:pt x="81" y="62"/>
                      </a:lnTo>
                      <a:lnTo>
                        <a:pt x="80" y="62"/>
                      </a:lnTo>
                      <a:lnTo>
                        <a:pt x="79" y="61"/>
                      </a:lnTo>
                      <a:lnTo>
                        <a:pt x="78" y="61"/>
                      </a:lnTo>
                      <a:lnTo>
                        <a:pt x="78" y="60"/>
                      </a:lnTo>
                      <a:lnTo>
                        <a:pt x="78" y="59"/>
                      </a:lnTo>
                      <a:lnTo>
                        <a:pt x="79" y="59"/>
                      </a:lnTo>
                      <a:lnTo>
                        <a:pt x="80" y="59"/>
                      </a:lnTo>
                      <a:lnTo>
                        <a:pt x="81" y="58"/>
                      </a:lnTo>
                      <a:lnTo>
                        <a:pt x="83" y="58"/>
                      </a:lnTo>
                      <a:lnTo>
                        <a:pt x="84" y="58"/>
                      </a:lnTo>
                      <a:lnTo>
                        <a:pt x="85" y="58"/>
                      </a:lnTo>
                      <a:lnTo>
                        <a:pt x="86" y="58"/>
                      </a:lnTo>
                      <a:lnTo>
                        <a:pt x="87" y="58"/>
                      </a:lnTo>
                      <a:lnTo>
                        <a:pt x="89" y="58"/>
                      </a:lnTo>
                      <a:lnTo>
                        <a:pt x="90" y="58"/>
                      </a:lnTo>
                      <a:lnTo>
                        <a:pt x="91" y="58"/>
                      </a:lnTo>
                      <a:lnTo>
                        <a:pt x="92" y="58"/>
                      </a:lnTo>
                      <a:lnTo>
                        <a:pt x="94" y="58"/>
                      </a:lnTo>
                      <a:lnTo>
                        <a:pt x="94" y="59"/>
                      </a:lnTo>
                      <a:lnTo>
                        <a:pt x="95" y="59"/>
                      </a:lnTo>
                      <a:lnTo>
                        <a:pt x="96" y="59"/>
                      </a:lnTo>
                      <a:lnTo>
                        <a:pt x="96" y="60"/>
                      </a:lnTo>
                      <a:lnTo>
                        <a:pt x="97" y="60"/>
                      </a:lnTo>
                      <a:lnTo>
                        <a:pt x="97" y="61"/>
                      </a:lnTo>
                      <a:lnTo>
                        <a:pt x="99" y="61"/>
                      </a:lnTo>
                      <a:lnTo>
                        <a:pt x="99" y="62"/>
                      </a:lnTo>
                      <a:lnTo>
                        <a:pt x="100" y="62"/>
                      </a:lnTo>
                      <a:lnTo>
                        <a:pt x="101" y="62"/>
                      </a:lnTo>
                      <a:lnTo>
                        <a:pt x="101" y="63"/>
                      </a:lnTo>
                      <a:lnTo>
                        <a:pt x="102" y="63"/>
                      </a:lnTo>
                      <a:lnTo>
                        <a:pt x="102" y="64"/>
                      </a:lnTo>
                      <a:lnTo>
                        <a:pt x="103" y="64"/>
                      </a:lnTo>
                      <a:lnTo>
                        <a:pt x="105" y="64"/>
                      </a:lnTo>
                      <a:lnTo>
                        <a:pt x="106" y="65"/>
                      </a:lnTo>
                      <a:lnTo>
                        <a:pt x="107" y="65"/>
                      </a:lnTo>
                      <a:lnTo>
                        <a:pt x="108" y="65"/>
                      </a:lnTo>
                      <a:lnTo>
                        <a:pt x="108" y="64"/>
                      </a:lnTo>
                      <a:lnTo>
                        <a:pt x="108" y="63"/>
                      </a:lnTo>
                      <a:lnTo>
                        <a:pt x="108" y="62"/>
                      </a:lnTo>
                      <a:lnTo>
                        <a:pt x="107" y="62"/>
                      </a:lnTo>
                      <a:lnTo>
                        <a:pt x="107" y="61"/>
                      </a:lnTo>
                      <a:lnTo>
                        <a:pt x="107" y="60"/>
                      </a:lnTo>
                      <a:lnTo>
                        <a:pt x="108" y="59"/>
                      </a:lnTo>
                      <a:lnTo>
                        <a:pt x="110" y="59"/>
                      </a:lnTo>
                      <a:lnTo>
                        <a:pt x="111" y="59"/>
                      </a:lnTo>
                      <a:lnTo>
                        <a:pt x="111" y="58"/>
                      </a:lnTo>
                      <a:lnTo>
                        <a:pt x="112" y="58"/>
                      </a:lnTo>
                      <a:lnTo>
                        <a:pt x="113" y="58"/>
                      </a:lnTo>
                      <a:lnTo>
                        <a:pt x="113" y="57"/>
                      </a:lnTo>
                      <a:lnTo>
                        <a:pt x="114" y="57"/>
                      </a:lnTo>
                      <a:lnTo>
                        <a:pt x="114" y="56"/>
                      </a:lnTo>
                      <a:lnTo>
                        <a:pt x="114" y="55"/>
                      </a:lnTo>
                      <a:lnTo>
                        <a:pt x="114" y="54"/>
                      </a:lnTo>
                      <a:lnTo>
                        <a:pt x="116" y="54"/>
                      </a:lnTo>
                      <a:lnTo>
                        <a:pt x="117" y="54"/>
                      </a:lnTo>
                      <a:lnTo>
                        <a:pt x="118" y="54"/>
                      </a:lnTo>
                      <a:lnTo>
                        <a:pt x="118" y="55"/>
                      </a:lnTo>
                      <a:lnTo>
                        <a:pt x="118" y="56"/>
                      </a:lnTo>
                      <a:lnTo>
                        <a:pt x="119" y="56"/>
                      </a:lnTo>
                      <a:lnTo>
                        <a:pt x="119" y="57"/>
                      </a:lnTo>
                      <a:lnTo>
                        <a:pt x="121" y="57"/>
                      </a:lnTo>
                      <a:lnTo>
                        <a:pt x="121" y="58"/>
                      </a:lnTo>
                      <a:lnTo>
                        <a:pt x="122" y="58"/>
                      </a:lnTo>
                      <a:lnTo>
                        <a:pt x="122" y="59"/>
                      </a:lnTo>
                      <a:lnTo>
                        <a:pt x="123" y="59"/>
                      </a:lnTo>
                      <a:lnTo>
                        <a:pt x="123" y="60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6" y="61"/>
                      </a:lnTo>
                      <a:lnTo>
                        <a:pt x="127" y="61"/>
                      </a:lnTo>
                      <a:lnTo>
                        <a:pt x="127" y="62"/>
                      </a:lnTo>
                      <a:lnTo>
                        <a:pt x="128" y="62"/>
                      </a:lnTo>
                      <a:lnTo>
                        <a:pt x="129" y="62"/>
                      </a:lnTo>
                      <a:lnTo>
                        <a:pt x="130" y="62"/>
                      </a:lnTo>
                      <a:lnTo>
                        <a:pt x="132" y="62"/>
                      </a:lnTo>
                      <a:lnTo>
                        <a:pt x="132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0"/>
                      </a:lnTo>
                      <a:lnTo>
                        <a:pt x="134" y="59"/>
                      </a:lnTo>
                      <a:lnTo>
                        <a:pt x="133" y="59"/>
                      </a:lnTo>
                      <a:lnTo>
                        <a:pt x="133" y="58"/>
                      </a:lnTo>
                      <a:lnTo>
                        <a:pt x="134" y="58"/>
                      </a:lnTo>
                      <a:lnTo>
                        <a:pt x="135" y="58"/>
                      </a:lnTo>
                      <a:lnTo>
                        <a:pt x="137" y="58"/>
                      </a:lnTo>
                      <a:lnTo>
                        <a:pt x="138" y="58"/>
                      </a:lnTo>
                      <a:lnTo>
                        <a:pt x="139" y="58"/>
                      </a:lnTo>
                      <a:lnTo>
                        <a:pt x="140" y="58"/>
                      </a:lnTo>
                      <a:lnTo>
                        <a:pt x="142" y="58"/>
                      </a:lnTo>
                      <a:lnTo>
                        <a:pt x="143" y="58"/>
                      </a:lnTo>
                      <a:lnTo>
                        <a:pt x="143" y="57"/>
                      </a:lnTo>
                      <a:lnTo>
                        <a:pt x="144" y="57"/>
                      </a:lnTo>
                      <a:lnTo>
                        <a:pt x="143" y="57"/>
                      </a:lnTo>
                      <a:lnTo>
                        <a:pt x="143" y="56"/>
                      </a:lnTo>
                      <a:lnTo>
                        <a:pt x="142" y="56"/>
                      </a:lnTo>
                      <a:lnTo>
                        <a:pt x="140" y="56"/>
                      </a:lnTo>
                      <a:lnTo>
                        <a:pt x="140" y="55"/>
                      </a:lnTo>
                      <a:lnTo>
                        <a:pt x="139" y="55"/>
                      </a:lnTo>
                      <a:lnTo>
                        <a:pt x="138" y="55"/>
                      </a:lnTo>
                      <a:lnTo>
                        <a:pt x="138" y="54"/>
                      </a:lnTo>
                      <a:lnTo>
                        <a:pt x="137" y="54"/>
                      </a:lnTo>
                      <a:lnTo>
                        <a:pt x="137" y="53"/>
                      </a:lnTo>
                      <a:lnTo>
                        <a:pt x="138" y="53"/>
                      </a:lnTo>
                      <a:lnTo>
                        <a:pt x="138" y="51"/>
                      </a:lnTo>
                      <a:lnTo>
                        <a:pt x="139" y="51"/>
                      </a:lnTo>
                      <a:lnTo>
                        <a:pt x="139" y="50"/>
                      </a:lnTo>
                      <a:lnTo>
                        <a:pt x="140" y="50"/>
                      </a:lnTo>
                      <a:lnTo>
                        <a:pt x="142" y="50"/>
                      </a:lnTo>
                      <a:lnTo>
                        <a:pt x="143" y="50"/>
                      </a:lnTo>
                      <a:lnTo>
                        <a:pt x="144" y="50"/>
                      </a:lnTo>
                      <a:lnTo>
                        <a:pt x="145" y="51"/>
                      </a:lnTo>
                      <a:lnTo>
                        <a:pt x="146" y="51"/>
                      </a:lnTo>
                      <a:lnTo>
                        <a:pt x="146" y="53"/>
                      </a:lnTo>
                      <a:lnTo>
                        <a:pt x="148" y="53"/>
                      </a:lnTo>
                      <a:lnTo>
                        <a:pt x="148" y="54"/>
                      </a:lnTo>
                      <a:lnTo>
                        <a:pt x="149" y="54"/>
                      </a:lnTo>
                      <a:lnTo>
                        <a:pt x="149" y="55"/>
                      </a:lnTo>
                      <a:lnTo>
                        <a:pt x="150" y="55"/>
                      </a:lnTo>
                      <a:lnTo>
                        <a:pt x="151" y="55"/>
                      </a:lnTo>
                      <a:lnTo>
                        <a:pt x="153" y="55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5" y="53"/>
                      </a:lnTo>
                      <a:lnTo>
                        <a:pt x="156" y="53"/>
                      </a:lnTo>
                      <a:lnTo>
                        <a:pt x="156" y="54"/>
                      </a:lnTo>
                      <a:lnTo>
                        <a:pt x="157" y="54"/>
                      </a:lnTo>
                      <a:lnTo>
                        <a:pt x="157" y="55"/>
                      </a:lnTo>
                      <a:lnTo>
                        <a:pt x="159" y="55"/>
                      </a:lnTo>
                      <a:lnTo>
                        <a:pt x="159" y="56"/>
                      </a:lnTo>
                      <a:lnTo>
                        <a:pt x="160" y="57"/>
                      </a:lnTo>
                      <a:lnTo>
                        <a:pt x="160" y="58"/>
                      </a:lnTo>
                      <a:lnTo>
                        <a:pt x="161" y="58"/>
                      </a:lnTo>
                      <a:lnTo>
                        <a:pt x="162" y="58"/>
                      </a:lnTo>
                      <a:lnTo>
                        <a:pt x="164" y="58"/>
                      </a:lnTo>
                      <a:lnTo>
                        <a:pt x="165" y="58"/>
                      </a:lnTo>
                      <a:lnTo>
                        <a:pt x="166" y="58"/>
                      </a:lnTo>
                      <a:lnTo>
                        <a:pt x="166" y="57"/>
                      </a:lnTo>
                      <a:lnTo>
                        <a:pt x="166" y="56"/>
                      </a:lnTo>
                      <a:lnTo>
                        <a:pt x="165" y="56"/>
                      </a:lnTo>
                      <a:lnTo>
                        <a:pt x="165" y="55"/>
                      </a:lnTo>
                      <a:lnTo>
                        <a:pt x="165" y="54"/>
                      </a:lnTo>
                      <a:lnTo>
                        <a:pt x="165" y="53"/>
                      </a:lnTo>
                      <a:lnTo>
                        <a:pt x="165" y="51"/>
                      </a:lnTo>
                      <a:lnTo>
                        <a:pt x="164" y="51"/>
                      </a:lnTo>
                      <a:lnTo>
                        <a:pt x="164" y="50"/>
                      </a:lnTo>
                      <a:lnTo>
                        <a:pt x="162" y="50"/>
                      </a:lnTo>
                      <a:lnTo>
                        <a:pt x="161" y="50"/>
                      </a:lnTo>
                      <a:lnTo>
                        <a:pt x="160" y="50"/>
                      </a:lnTo>
                      <a:lnTo>
                        <a:pt x="160" y="49"/>
                      </a:lnTo>
                      <a:lnTo>
                        <a:pt x="159" y="49"/>
                      </a:lnTo>
                      <a:lnTo>
                        <a:pt x="157" y="49"/>
                      </a:lnTo>
                      <a:lnTo>
                        <a:pt x="156" y="49"/>
                      </a:lnTo>
                      <a:lnTo>
                        <a:pt x="155" y="49"/>
                      </a:lnTo>
                      <a:lnTo>
                        <a:pt x="155" y="48"/>
                      </a:lnTo>
                      <a:lnTo>
                        <a:pt x="154" y="48"/>
                      </a:lnTo>
                      <a:lnTo>
                        <a:pt x="153" y="48"/>
                      </a:lnTo>
                      <a:lnTo>
                        <a:pt x="153" y="47"/>
                      </a:lnTo>
                      <a:lnTo>
                        <a:pt x="153" y="46"/>
                      </a:lnTo>
                      <a:lnTo>
                        <a:pt x="153" y="45"/>
                      </a:lnTo>
                      <a:lnTo>
                        <a:pt x="153" y="44"/>
                      </a:lnTo>
                      <a:lnTo>
                        <a:pt x="153" y="43"/>
                      </a:lnTo>
                      <a:lnTo>
                        <a:pt x="154" y="43"/>
                      </a:lnTo>
                      <a:lnTo>
                        <a:pt x="154" y="42"/>
                      </a:lnTo>
                      <a:lnTo>
                        <a:pt x="155" y="42"/>
                      </a:lnTo>
                      <a:lnTo>
                        <a:pt x="155" y="41"/>
                      </a:lnTo>
                      <a:lnTo>
                        <a:pt x="156" y="41"/>
                      </a:lnTo>
                      <a:lnTo>
                        <a:pt x="157" y="41"/>
                      </a:lnTo>
                      <a:lnTo>
                        <a:pt x="159" y="40"/>
                      </a:lnTo>
                      <a:lnTo>
                        <a:pt x="160" y="40"/>
                      </a:lnTo>
                      <a:lnTo>
                        <a:pt x="160" y="39"/>
                      </a:lnTo>
                      <a:lnTo>
                        <a:pt x="161" y="39"/>
                      </a:lnTo>
                      <a:lnTo>
                        <a:pt x="162" y="39"/>
                      </a:lnTo>
                      <a:lnTo>
                        <a:pt x="164" y="39"/>
                      </a:lnTo>
                      <a:lnTo>
                        <a:pt x="165" y="39"/>
                      </a:lnTo>
                      <a:lnTo>
                        <a:pt x="166" y="39"/>
                      </a:lnTo>
                      <a:lnTo>
                        <a:pt x="167" y="39"/>
                      </a:lnTo>
                      <a:lnTo>
                        <a:pt x="167" y="40"/>
                      </a:lnTo>
                      <a:lnTo>
                        <a:pt x="169" y="40"/>
                      </a:lnTo>
                      <a:lnTo>
                        <a:pt x="170" y="40"/>
                      </a:lnTo>
                      <a:lnTo>
                        <a:pt x="171" y="40"/>
                      </a:lnTo>
                      <a:lnTo>
                        <a:pt x="171" y="39"/>
                      </a:lnTo>
                      <a:lnTo>
                        <a:pt x="172" y="39"/>
                      </a:lnTo>
                      <a:lnTo>
                        <a:pt x="172" y="38"/>
                      </a:lnTo>
                      <a:lnTo>
                        <a:pt x="171" y="38"/>
                      </a:lnTo>
                      <a:lnTo>
                        <a:pt x="171" y="36"/>
                      </a:lnTo>
                      <a:lnTo>
                        <a:pt x="170" y="36"/>
                      </a:lnTo>
                      <a:lnTo>
                        <a:pt x="169" y="36"/>
                      </a:lnTo>
                      <a:lnTo>
                        <a:pt x="169" y="35"/>
                      </a:lnTo>
                      <a:lnTo>
                        <a:pt x="167" y="35"/>
                      </a:lnTo>
                      <a:lnTo>
                        <a:pt x="166" y="35"/>
                      </a:lnTo>
                      <a:lnTo>
                        <a:pt x="165" y="35"/>
                      </a:lnTo>
                      <a:lnTo>
                        <a:pt x="165" y="34"/>
                      </a:lnTo>
                      <a:lnTo>
                        <a:pt x="164" y="34"/>
                      </a:lnTo>
                      <a:lnTo>
                        <a:pt x="164" y="33"/>
                      </a:lnTo>
                      <a:lnTo>
                        <a:pt x="162" y="33"/>
                      </a:lnTo>
                      <a:lnTo>
                        <a:pt x="164" y="33"/>
                      </a:lnTo>
                      <a:lnTo>
                        <a:pt x="164" y="32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6" y="31"/>
                      </a:lnTo>
                      <a:lnTo>
                        <a:pt x="167" y="31"/>
                      </a:lnTo>
                      <a:lnTo>
                        <a:pt x="167" y="30"/>
                      </a:lnTo>
                      <a:lnTo>
                        <a:pt x="169" y="30"/>
                      </a:lnTo>
                      <a:lnTo>
                        <a:pt x="167" y="30"/>
                      </a:lnTo>
                      <a:lnTo>
                        <a:pt x="167" y="29"/>
                      </a:lnTo>
                      <a:lnTo>
                        <a:pt x="166" y="29"/>
                      </a:lnTo>
                      <a:lnTo>
                        <a:pt x="166" y="28"/>
                      </a:lnTo>
                      <a:lnTo>
                        <a:pt x="165" y="28"/>
                      </a:lnTo>
                      <a:lnTo>
                        <a:pt x="165" y="27"/>
                      </a:lnTo>
                      <a:lnTo>
                        <a:pt x="164" y="27"/>
                      </a:lnTo>
                      <a:lnTo>
                        <a:pt x="162" y="27"/>
                      </a:lnTo>
                      <a:lnTo>
                        <a:pt x="161" y="27"/>
                      </a:lnTo>
                      <a:lnTo>
                        <a:pt x="160" y="27"/>
                      </a:lnTo>
                      <a:lnTo>
                        <a:pt x="159" y="27"/>
                      </a:lnTo>
                      <a:lnTo>
                        <a:pt x="157" y="27"/>
                      </a:lnTo>
                      <a:lnTo>
                        <a:pt x="157" y="26"/>
                      </a:lnTo>
                      <a:lnTo>
                        <a:pt x="157" y="25"/>
                      </a:lnTo>
                      <a:lnTo>
                        <a:pt x="157" y="24"/>
                      </a:lnTo>
                      <a:lnTo>
                        <a:pt x="159" y="23"/>
                      </a:lnTo>
                      <a:lnTo>
                        <a:pt x="159" y="21"/>
                      </a:lnTo>
                      <a:lnTo>
                        <a:pt x="160" y="21"/>
                      </a:lnTo>
                      <a:lnTo>
                        <a:pt x="160" y="20"/>
                      </a:lnTo>
                      <a:lnTo>
                        <a:pt x="161" y="20"/>
                      </a:lnTo>
                      <a:lnTo>
                        <a:pt x="161" y="19"/>
                      </a:lnTo>
                      <a:lnTo>
                        <a:pt x="162" y="19"/>
                      </a:lnTo>
                      <a:lnTo>
                        <a:pt x="164" y="19"/>
                      </a:lnTo>
                      <a:lnTo>
                        <a:pt x="165" y="19"/>
                      </a:lnTo>
                      <a:lnTo>
                        <a:pt x="166" y="19"/>
                      </a:lnTo>
                      <a:lnTo>
                        <a:pt x="167" y="19"/>
                      </a:lnTo>
                      <a:lnTo>
                        <a:pt x="169" y="19"/>
                      </a:lnTo>
                      <a:lnTo>
                        <a:pt x="169" y="20"/>
                      </a:lnTo>
                      <a:lnTo>
                        <a:pt x="170" y="20"/>
                      </a:lnTo>
                      <a:lnTo>
                        <a:pt x="171" y="20"/>
                      </a:lnTo>
                      <a:lnTo>
                        <a:pt x="172" y="20"/>
                      </a:lnTo>
                      <a:lnTo>
                        <a:pt x="172" y="19"/>
                      </a:lnTo>
                      <a:lnTo>
                        <a:pt x="173" y="19"/>
                      </a:lnTo>
                      <a:lnTo>
                        <a:pt x="173" y="18"/>
                      </a:lnTo>
                      <a:lnTo>
                        <a:pt x="173" y="17"/>
                      </a:lnTo>
                      <a:lnTo>
                        <a:pt x="172" y="17"/>
                      </a:lnTo>
                      <a:lnTo>
                        <a:pt x="172" y="16"/>
                      </a:lnTo>
                      <a:lnTo>
                        <a:pt x="171" y="16"/>
                      </a:lnTo>
                      <a:lnTo>
                        <a:pt x="171" y="15"/>
                      </a:lnTo>
                      <a:lnTo>
                        <a:pt x="170" y="15"/>
                      </a:lnTo>
                      <a:lnTo>
                        <a:pt x="170" y="14"/>
                      </a:lnTo>
                      <a:lnTo>
                        <a:pt x="170" y="13"/>
                      </a:lnTo>
                      <a:lnTo>
                        <a:pt x="170" y="12"/>
                      </a:lnTo>
                      <a:lnTo>
                        <a:pt x="171" y="12"/>
                      </a:lnTo>
                      <a:lnTo>
                        <a:pt x="171" y="11"/>
                      </a:lnTo>
                      <a:lnTo>
                        <a:pt x="172" y="11"/>
                      </a:lnTo>
                      <a:lnTo>
                        <a:pt x="172" y="10"/>
                      </a:lnTo>
                      <a:lnTo>
                        <a:pt x="173" y="10"/>
                      </a:lnTo>
                      <a:lnTo>
                        <a:pt x="175" y="10"/>
                      </a:lnTo>
                      <a:lnTo>
                        <a:pt x="175" y="9"/>
                      </a:lnTo>
                      <a:lnTo>
                        <a:pt x="176" y="9"/>
                      </a:lnTo>
                      <a:lnTo>
                        <a:pt x="177" y="9"/>
                      </a:lnTo>
                      <a:lnTo>
                        <a:pt x="177" y="8"/>
                      </a:lnTo>
                      <a:lnTo>
                        <a:pt x="178" y="8"/>
                      </a:lnTo>
                      <a:lnTo>
                        <a:pt x="180" y="6"/>
                      </a:lnTo>
                      <a:lnTo>
                        <a:pt x="181" y="6"/>
                      </a:lnTo>
                      <a:lnTo>
                        <a:pt x="181" y="5"/>
                      </a:lnTo>
                      <a:lnTo>
                        <a:pt x="181" y="4"/>
                      </a:lnTo>
                      <a:lnTo>
                        <a:pt x="181" y="3"/>
                      </a:lnTo>
                      <a:lnTo>
                        <a:pt x="181" y="2"/>
                      </a:lnTo>
                      <a:lnTo>
                        <a:pt x="180" y="2"/>
                      </a:lnTo>
                      <a:lnTo>
                        <a:pt x="180" y="1"/>
                      </a:lnTo>
                      <a:lnTo>
                        <a:pt x="178" y="1"/>
                      </a:lnTo>
                      <a:lnTo>
                        <a:pt x="177" y="1"/>
                      </a:lnTo>
                      <a:lnTo>
                        <a:pt x="176" y="1"/>
                      </a:lnTo>
                      <a:lnTo>
                        <a:pt x="176" y="0"/>
                      </a:lnTo>
                      <a:lnTo>
                        <a:pt x="175" y="0"/>
                      </a:lnTo>
                      <a:lnTo>
                        <a:pt x="173" y="0"/>
                      </a:lnTo>
                      <a:lnTo>
                        <a:pt x="172" y="0"/>
                      </a:lnTo>
                      <a:lnTo>
                        <a:pt x="172" y="1"/>
                      </a:lnTo>
                      <a:lnTo>
                        <a:pt x="171" y="1"/>
                      </a:lnTo>
                      <a:lnTo>
                        <a:pt x="171" y="2"/>
                      </a:lnTo>
                      <a:lnTo>
                        <a:pt x="170" y="2"/>
                      </a:lnTo>
                      <a:lnTo>
                        <a:pt x="169" y="2"/>
                      </a:lnTo>
                      <a:lnTo>
                        <a:pt x="167" y="2"/>
                      </a:lnTo>
                      <a:lnTo>
                        <a:pt x="166" y="2"/>
                      </a:lnTo>
                      <a:lnTo>
                        <a:pt x="165" y="2"/>
                      </a:lnTo>
                      <a:lnTo>
                        <a:pt x="164" y="2"/>
                      </a:lnTo>
                      <a:lnTo>
                        <a:pt x="162" y="2"/>
                      </a:lnTo>
                      <a:lnTo>
                        <a:pt x="161" y="2"/>
                      </a:lnTo>
                      <a:lnTo>
                        <a:pt x="160" y="2"/>
                      </a:lnTo>
                      <a:lnTo>
                        <a:pt x="159" y="2"/>
                      </a:lnTo>
                      <a:lnTo>
                        <a:pt x="159" y="3"/>
                      </a:lnTo>
                      <a:lnTo>
                        <a:pt x="157" y="3"/>
                      </a:lnTo>
                      <a:lnTo>
                        <a:pt x="157" y="4"/>
                      </a:lnTo>
                      <a:lnTo>
                        <a:pt x="156" y="4"/>
                      </a:lnTo>
                      <a:lnTo>
                        <a:pt x="155" y="4"/>
                      </a:lnTo>
                      <a:lnTo>
                        <a:pt x="154" y="5"/>
                      </a:lnTo>
                      <a:lnTo>
                        <a:pt x="153" y="5"/>
                      </a:lnTo>
                      <a:lnTo>
                        <a:pt x="153" y="6"/>
                      </a:lnTo>
                      <a:lnTo>
                        <a:pt x="151" y="6"/>
                      </a:lnTo>
                      <a:lnTo>
                        <a:pt x="151" y="8"/>
                      </a:lnTo>
                      <a:lnTo>
                        <a:pt x="150" y="8"/>
                      </a:lnTo>
                      <a:lnTo>
                        <a:pt x="150" y="9"/>
                      </a:lnTo>
                      <a:lnTo>
                        <a:pt x="150" y="10"/>
                      </a:lnTo>
                      <a:lnTo>
                        <a:pt x="149" y="11"/>
                      </a:lnTo>
                      <a:lnTo>
                        <a:pt x="149" y="12"/>
                      </a:lnTo>
                      <a:lnTo>
                        <a:pt x="148" y="12"/>
                      </a:lnTo>
                      <a:lnTo>
                        <a:pt x="148" y="13"/>
                      </a:lnTo>
                      <a:lnTo>
                        <a:pt x="146" y="13"/>
                      </a:lnTo>
                      <a:lnTo>
                        <a:pt x="146" y="14"/>
                      </a:lnTo>
                      <a:lnTo>
                        <a:pt x="145" y="14"/>
                      </a:lnTo>
                      <a:lnTo>
                        <a:pt x="145" y="15"/>
                      </a:lnTo>
                      <a:lnTo>
                        <a:pt x="144" y="15"/>
                      </a:lnTo>
                      <a:lnTo>
                        <a:pt x="143" y="15"/>
                      </a:lnTo>
                      <a:lnTo>
                        <a:pt x="143" y="16"/>
                      </a:lnTo>
                      <a:lnTo>
                        <a:pt x="142" y="16"/>
                      </a:lnTo>
                      <a:lnTo>
                        <a:pt x="142" y="17"/>
                      </a:lnTo>
                      <a:lnTo>
                        <a:pt x="140" y="17"/>
                      </a:lnTo>
                      <a:lnTo>
                        <a:pt x="140" y="1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19" name="Freeform 213"/>
                <p:cNvSpPr>
                  <a:spLocks/>
                </p:cNvSpPr>
                <p:nvPr/>
              </p:nvSpPr>
              <p:spPr bwMode="auto">
                <a:xfrm>
                  <a:off x="3153" y="1458"/>
                  <a:ext cx="181" cy="34"/>
                </a:xfrm>
                <a:custGeom>
                  <a:avLst/>
                  <a:gdLst>
                    <a:gd name="T0" fmla="*/ 134 w 181"/>
                    <a:gd name="T1" fmla="*/ 25 h 69"/>
                    <a:gd name="T2" fmla="*/ 128 w 181"/>
                    <a:gd name="T3" fmla="*/ 35 h 69"/>
                    <a:gd name="T4" fmla="*/ 100 w 181"/>
                    <a:gd name="T5" fmla="*/ 49 h 69"/>
                    <a:gd name="T6" fmla="*/ 81 w 181"/>
                    <a:gd name="T7" fmla="*/ 45 h 69"/>
                    <a:gd name="T8" fmla="*/ 80 w 181"/>
                    <a:gd name="T9" fmla="*/ 50 h 69"/>
                    <a:gd name="T10" fmla="*/ 73 w 181"/>
                    <a:gd name="T11" fmla="*/ 53 h 69"/>
                    <a:gd name="T12" fmla="*/ 53 w 181"/>
                    <a:gd name="T13" fmla="*/ 53 h 69"/>
                    <a:gd name="T14" fmla="*/ 37 w 181"/>
                    <a:gd name="T15" fmla="*/ 54 h 69"/>
                    <a:gd name="T16" fmla="*/ 38 w 181"/>
                    <a:gd name="T17" fmla="*/ 59 h 69"/>
                    <a:gd name="T18" fmla="*/ 27 w 181"/>
                    <a:gd name="T19" fmla="*/ 59 h 69"/>
                    <a:gd name="T20" fmla="*/ 9 w 181"/>
                    <a:gd name="T21" fmla="*/ 61 h 69"/>
                    <a:gd name="T22" fmla="*/ 10 w 181"/>
                    <a:gd name="T23" fmla="*/ 62 h 69"/>
                    <a:gd name="T24" fmla="*/ 41 w 181"/>
                    <a:gd name="T25" fmla="*/ 61 h 69"/>
                    <a:gd name="T26" fmla="*/ 43 w 181"/>
                    <a:gd name="T27" fmla="*/ 56 h 69"/>
                    <a:gd name="T28" fmla="*/ 57 w 181"/>
                    <a:gd name="T29" fmla="*/ 56 h 69"/>
                    <a:gd name="T30" fmla="*/ 68 w 181"/>
                    <a:gd name="T31" fmla="*/ 58 h 69"/>
                    <a:gd name="T32" fmla="*/ 72 w 181"/>
                    <a:gd name="T33" fmla="*/ 63 h 69"/>
                    <a:gd name="T34" fmla="*/ 75 w 181"/>
                    <a:gd name="T35" fmla="*/ 68 h 69"/>
                    <a:gd name="T36" fmla="*/ 83 w 181"/>
                    <a:gd name="T37" fmla="*/ 66 h 69"/>
                    <a:gd name="T38" fmla="*/ 78 w 181"/>
                    <a:gd name="T39" fmla="*/ 60 h 69"/>
                    <a:gd name="T40" fmla="*/ 92 w 181"/>
                    <a:gd name="T41" fmla="*/ 58 h 69"/>
                    <a:gd name="T42" fmla="*/ 101 w 181"/>
                    <a:gd name="T43" fmla="*/ 63 h 69"/>
                    <a:gd name="T44" fmla="*/ 108 w 181"/>
                    <a:gd name="T45" fmla="*/ 62 h 69"/>
                    <a:gd name="T46" fmla="*/ 112 w 181"/>
                    <a:gd name="T47" fmla="*/ 58 h 69"/>
                    <a:gd name="T48" fmla="*/ 117 w 181"/>
                    <a:gd name="T49" fmla="*/ 54 h 69"/>
                    <a:gd name="T50" fmla="*/ 124 w 181"/>
                    <a:gd name="T51" fmla="*/ 60 h 69"/>
                    <a:gd name="T52" fmla="*/ 134 w 181"/>
                    <a:gd name="T53" fmla="*/ 61 h 69"/>
                    <a:gd name="T54" fmla="*/ 137 w 181"/>
                    <a:gd name="T55" fmla="*/ 58 h 69"/>
                    <a:gd name="T56" fmla="*/ 142 w 181"/>
                    <a:gd name="T57" fmla="*/ 56 h 69"/>
                    <a:gd name="T58" fmla="*/ 140 w 181"/>
                    <a:gd name="T59" fmla="*/ 50 h 69"/>
                    <a:gd name="T60" fmla="*/ 150 w 181"/>
                    <a:gd name="T61" fmla="*/ 55 h 69"/>
                    <a:gd name="T62" fmla="*/ 156 w 181"/>
                    <a:gd name="T63" fmla="*/ 54 h 69"/>
                    <a:gd name="T64" fmla="*/ 165 w 181"/>
                    <a:gd name="T65" fmla="*/ 58 h 69"/>
                    <a:gd name="T66" fmla="*/ 165 w 181"/>
                    <a:gd name="T67" fmla="*/ 55 h 69"/>
                    <a:gd name="T68" fmla="*/ 161 w 181"/>
                    <a:gd name="T69" fmla="*/ 50 h 69"/>
                    <a:gd name="T70" fmla="*/ 153 w 181"/>
                    <a:gd name="T71" fmla="*/ 46 h 69"/>
                    <a:gd name="T72" fmla="*/ 162 w 181"/>
                    <a:gd name="T73" fmla="*/ 39 h 69"/>
                    <a:gd name="T74" fmla="*/ 172 w 181"/>
                    <a:gd name="T75" fmla="*/ 39 h 69"/>
                    <a:gd name="T76" fmla="*/ 164 w 181"/>
                    <a:gd name="T77" fmla="*/ 33 h 69"/>
                    <a:gd name="T78" fmla="*/ 166 w 181"/>
                    <a:gd name="T79" fmla="*/ 28 h 69"/>
                    <a:gd name="T80" fmla="*/ 157 w 181"/>
                    <a:gd name="T81" fmla="*/ 26 h 69"/>
                    <a:gd name="T82" fmla="*/ 164 w 181"/>
                    <a:gd name="T83" fmla="*/ 19 h 69"/>
                    <a:gd name="T84" fmla="*/ 173 w 181"/>
                    <a:gd name="T85" fmla="*/ 19 h 69"/>
                    <a:gd name="T86" fmla="*/ 170 w 181"/>
                    <a:gd name="T87" fmla="*/ 14 h 69"/>
                    <a:gd name="T88" fmla="*/ 177 w 181"/>
                    <a:gd name="T89" fmla="*/ 9 h 69"/>
                    <a:gd name="T90" fmla="*/ 180 w 181"/>
                    <a:gd name="T91" fmla="*/ 1 h 69"/>
                    <a:gd name="T92" fmla="*/ 171 w 181"/>
                    <a:gd name="T93" fmla="*/ 2 h 69"/>
                    <a:gd name="T94" fmla="*/ 161 w 181"/>
                    <a:gd name="T95" fmla="*/ 2 h 69"/>
                    <a:gd name="T96" fmla="*/ 155 w 181"/>
                    <a:gd name="T97" fmla="*/ 4 h 69"/>
                    <a:gd name="T98" fmla="*/ 150 w 181"/>
                    <a:gd name="T99" fmla="*/ 10 h 69"/>
                    <a:gd name="T100" fmla="*/ 144 w 181"/>
                    <a:gd name="T101" fmla="*/ 15 h 6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81"/>
                    <a:gd name="T154" fmla="*/ 0 h 69"/>
                    <a:gd name="T155" fmla="*/ 181 w 181"/>
                    <a:gd name="T156" fmla="*/ 69 h 6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81" h="69">
                      <a:moveTo>
                        <a:pt x="140" y="18"/>
                      </a:moveTo>
                      <a:lnTo>
                        <a:pt x="138" y="19"/>
                      </a:lnTo>
                      <a:lnTo>
                        <a:pt x="137" y="21"/>
                      </a:lnTo>
                      <a:lnTo>
                        <a:pt x="135" y="23"/>
                      </a:lnTo>
                      <a:lnTo>
                        <a:pt x="134" y="25"/>
                      </a:lnTo>
                      <a:lnTo>
                        <a:pt x="134" y="26"/>
                      </a:lnTo>
                      <a:lnTo>
                        <a:pt x="134" y="27"/>
                      </a:lnTo>
                      <a:lnTo>
                        <a:pt x="133" y="28"/>
                      </a:lnTo>
                      <a:lnTo>
                        <a:pt x="132" y="29"/>
                      </a:lnTo>
                      <a:lnTo>
                        <a:pt x="128" y="35"/>
                      </a:lnTo>
                      <a:lnTo>
                        <a:pt x="122" y="42"/>
                      </a:lnTo>
                      <a:lnTo>
                        <a:pt x="113" y="46"/>
                      </a:lnTo>
                      <a:lnTo>
                        <a:pt x="103" y="49"/>
                      </a:lnTo>
                      <a:lnTo>
                        <a:pt x="102" y="49"/>
                      </a:lnTo>
                      <a:lnTo>
                        <a:pt x="100" y="49"/>
                      </a:lnTo>
                      <a:lnTo>
                        <a:pt x="97" y="49"/>
                      </a:lnTo>
                      <a:lnTo>
                        <a:pt x="94" y="48"/>
                      </a:lnTo>
                      <a:lnTo>
                        <a:pt x="90" y="47"/>
                      </a:lnTo>
                      <a:lnTo>
                        <a:pt x="86" y="46"/>
                      </a:lnTo>
                      <a:lnTo>
                        <a:pt x="81" y="45"/>
                      </a:lnTo>
                      <a:lnTo>
                        <a:pt x="80" y="46"/>
                      </a:lnTo>
                      <a:lnTo>
                        <a:pt x="79" y="47"/>
                      </a:lnTo>
                      <a:lnTo>
                        <a:pt x="79" y="48"/>
                      </a:lnTo>
                      <a:lnTo>
                        <a:pt x="80" y="49"/>
                      </a:lnTo>
                      <a:lnTo>
                        <a:pt x="80" y="50"/>
                      </a:lnTo>
                      <a:lnTo>
                        <a:pt x="81" y="51"/>
                      </a:lnTo>
                      <a:lnTo>
                        <a:pt x="80" y="53"/>
                      </a:lnTo>
                      <a:lnTo>
                        <a:pt x="79" y="53"/>
                      </a:lnTo>
                      <a:lnTo>
                        <a:pt x="76" y="53"/>
                      </a:lnTo>
                      <a:lnTo>
                        <a:pt x="73" y="53"/>
                      </a:lnTo>
                      <a:lnTo>
                        <a:pt x="68" y="51"/>
                      </a:lnTo>
                      <a:lnTo>
                        <a:pt x="63" y="51"/>
                      </a:lnTo>
                      <a:lnTo>
                        <a:pt x="59" y="51"/>
                      </a:lnTo>
                      <a:lnTo>
                        <a:pt x="57" y="53"/>
                      </a:lnTo>
                      <a:lnTo>
                        <a:pt x="53" y="53"/>
                      </a:lnTo>
                      <a:lnTo>
                        <a:pt x="48" y="54"/>
                      </a:lnTo>
                      <a:lnTo>
                        <a:pt x="46" y="54"/>
                      </a:lnTo>
                      <a:lnTo>
                        <a:pt x="43" y="54"/>
                      </a:lnTo>
                      <a:lnTo>
                        <a:pt x="41" y="53"/>
                      </a:lnTo>
                      <a:lnTo>
                        <a:pt x="37" y="54"/>
                      </a:lnTo>
                      <a:lnTo>
                        <a:pt x="36" y="55"/>
                      </a:lnTo>
                      <a:lnTo>
                        <a:pt x="37" y="56"/>
                      </a:lnTo>
                      <a:lnTo>
                        <a:pt x="38" y="57"/>
                      </a:lnTo>
                      <a:lnTo>
                        <a:pt x="38" y="58"/>
                      </a:lnTo>
                      <a:lnTo>
                        <a:pt x="38" y="59"/>
                      </a:lnTo>
                      <a:lnTo>
                        <a:pt x="37" y="59"/>
                      </a:lnTo>
                      <a:lnTo>
                        <a:pt x="36" y="59"/>
                      </a:lnTo>
                      <a:lnTo>
                        <a:pt x="33" y="59"/>
                      </a:lnTo>
                      <a:lnTo>
                        <a:pt x="31" y="59"/>
                      </a:lnTo>
                      <a:lnTo>
                        <a:pt x="27" y="59"/>
                      </a:lnTo>
                      <a:lnTo>
                        <a:pt x="22" y="59"/>
                      </a:lnTo>
                      <a:lnTo>
                        <a:pt x="18" y="59"/>
                      </a:lnTo>
                      <a:lnTo>
                        <a:pt x="15" y="60"/>
                      </a:lnTo>
                      <a:lnTo>
                        <a:pt x="13" y="61"/>
                      </a:lnTo>
                      <a:lnTo>
                        <a:pt x="9" y="61"/>
                      </a:lnTo>
                      <a:lnTo>
                        <a:pt x="5" y="61"/>
                      </a:lnTo>
                      <a:lnTo>
                        <a:pt x="0" y="62"/>
                      </a:lnTo>
                      <a:lnTo>
                        <a:pt x="2" y="62"/>
                      </a:lnTo>
                      <a:lnTo>
                        <a:pt x="5" y="62"/>
                      </a:lnTo>
                      <a:lnTo>
                        <a:pt x="10" y="62"/>
                      </a:lnTo>
                      <a:lnTo>
                        <a:pt x="18" y="61"/>
                      </a:lnTo>
                      <a:lnTo>
                        <a:pt x="19" y="60"/>
                      </a:lnTo>
                      <a:lnTo>
                        <a:pt x="25" y="60"/>
                      </a:lnTo>
                      <a:lnTo>
                        <a:pt x="40" y="61"/>
                      </a:lnTo>
                      <a:lnTo>
                        <a:pt x="41" y="61"/>
                      </a:lnTo>
                      <a:lnTo>
                        <a:pt x="42" y="61"/>
                      </a:lnTo>
                      <a:lnTo>
                        <a:pt x="43" y="60"/>
                      </a:lnTo>
                      <a:lnTo>
                        <a:pt x="42" y="58"/>
                      </a:lnTo>
                      <a:lnTo>
                        <a:pt x="42" y="57"/>
                      </a:lnTo>
                      <a:lnTo>
                        <a:pt x="43" y="56"/>
                      </a:lnTo>
                      <a:lnTo>
                        <a:pt x="47" y="56"/>
                      </a:lnTo>
                      <a:lnTo>
                        <a:pt x="48" y="57"/>
                      </a:lnTo>
                      <a:lnTo>
                        <a:pt x="51" y="57"/>
                      </a:lnTo>
                      <a:lnTo>
                        <a:pt x="54" y="57"/>
                      </a:lnTo>
                      <a:lnTo>
                        <a:pt x="57" y="56"/>
                      </a:lnTo>
                      <a:lnTo>
                        <a:pt x="60" y="56"/>
                      </a:lnTo>
                      <a:lnTo>
                        <a:pt x="63" y="57"/>
                      </a:lnTo>
                      <a:lnTo>
                        <a:pt x="65" y="58"/>
                      </a:lnTo>
                      <a:lnTo>
                        <a:pt x="67" y="58"/>
                      </a:lnTo>
                      <a:lnTo>
                        <a:pt x="68" y="58"/>
                      </a:lnTo>
                      <a:lnTo>
                        <a:pt x="69" y="59"/>
                      </a:lnTo>
                      <a:lnTo>
                        <a:pt x="70" y="59"/>
                      </a:lnTo>
                      <a:lnTo>
                        <a:pt x="72" y="61"/>
                      </a:lnTo>
                      <a:lnTo>
                        <a:pt x="73" y="62"/>
                      </a:lnTo>
                      <a:lnTo>
                        <a:pt x="72" y="63"/>
                      </a:lnTo>
                      <a:lnTo>
                        <a:pt x="72" y="64"/>
                      </a:lnTo>
                      <a:lnTo>
                        <a:pt x="72" y="65"/>
                      </a:lnTo>
                      <a:lnTo>
                        <a:pt x="72" y="66"/>
                      </a:lnTo>
                      <a:lnTo>
                        <a:pt x="73" y="66"/>
                      </a:lnTo>
                      <a:lnTo>
                        <a:pt x="75" y="68"/>
                      </a:lnTo>
                      <a:lnTo>
                        <a:pt x="76" y="68"/>
                      </a:lnTo>
                      <a:lnTo>
                        <a:pt x="78" y="69"/>
                      </a:lnTo>
                      <a:lnTo>
                        <a:pt x="80" y="69"/>
                      </a:lnTo>
                      <a:lnTo>
                        <a:pt x="81" y="68"/>
                      </a:lnTo>
                      <a:lnTo>
                        <a:pt x="83" y="66"/>
                      </a:lnTo>
                      <a:lnTo>
                        <a:pt x="84" y="64"/>
                      </a:lnTo>
                      <a:lnTo>
                        <a:pt x="84" y="63"/>
                      </a:lnTo>
                      <a:lnTo>
                        <a:pt x="81" y="62"/>
                      </a:lnTo>
                      <a:lnTo>
                        <a:pt x="79" y="61"/>
                      </a:lnTo>
                      <a:lnTo>
                        <a:pt x="78" y="60"/>
                      </a:lnTo>
                      <a:lnTo>
                        <a:pt x="78" y="59"/>
                      </a:lnTo>
                      <a:lnTo>
                        <a:pt x="81" y="58"/>
                      </a:lnTo>
                      <a:lnTo>
                        <a:pt x="85" y="58"/>
                      </a:lnTo>
                      <a:lnTo>
                        <a:pt x="90" y="58"/>
                      </a:lnTo>
                      <a:lnTo>
                        <a:pt x="92" y="58"/>
                      </a:lnTo>
                      <a:lnTo>
                        <a:pt x="95" y="59"/>
                      </a:lnTo>
                      <a:lnTo>
                        <a:pt x="97" y="60"/>
                      </a:lnTo>
                      <a:lnTo>
                        <a:pt x="99" y="61"/>
                      </a:lnTo>
                      <a:lnTo>
                        <a:pt x="100" y="62"/>
                      </a:lnTo>
                      <a:lnTo>
                        <a:pt x="101" y="63"/>
                      </a:lnTo>
                      <a:lnTo>
                        <a:pt x="103" y="64"/>
                      </a:lnTo>
                      <a:lnTo>
                        <a:pt x="106" y="65"/>
                      </a:lnTo>
                      <a:lnTo>
                        <a:pt x="108" y="65"/>
                      </a:lnTo>
                      <a:lnTo>
                        <a:pt x="108" y="63"/>
                      </a:lnTo>
                      <a:lnTo>
                        <a:pt x="108" y="62"/>
                      </a:lnTo>
                      <a:lnTo>
                        <a:pt x="107" y="61"/>
                      </a:lnTo>
                      <a:lnTo>
                        <a:pt x="107" y="60"/>
                      </a:lnTo>
                      <a:lnTo>
                        <a:pt x="108" y="59"/>
                      </a:lnTo>
                      <a:lnTo>
                        <a:pt x="110" y="59"/>
                      </a:lnTo>
                      <a:lnTo>
                        <a:pt x="112" y="58"/>
                      </a:lnTo>
                      <a:lnTo>
                        <a:pt x="113" y="58"/>
                      </a:lnTo>
                      <a:lnTo>
                        <a:pt x="114" y="56"/>
                      </a:lnTo>
                      <a:lnTo>
                        <a:pt x="114" y="55"/>
                      </a:lnTo>
                      <a:lnTo>
                        <a:pt x="116" y="54"/>
                      </a:lnTo>
                      <a:lnTo>
                        <a:pt x="117" y="54"/>
                      </a:lnTo>
                      <a:lnTo>
                        <a:pt x="118" y="55"/>
                      </a:lnTo>
                      <a:lnTo>
                        <a:pt x="119" y="57"/>
                      </a:lnTo>
                      <a:lnTo>
                        <a:pt x="122" y="58"/>
                      </a:lnTo>
                      <a:lnTo>
                        <a:pt x="123" y="59"/>
                      </a:lnTo>
                      <a:lnTo>
                        <a:pt x="124" y="60"/>
                      </a:lnTo>
                      <a:lnTo>
                        <a:pt x="127" y="61"/>
                      </a:lnTo>
                      <a:lnTo>
                        <a:pt x="128" y="62"/>
                      </a:lnTo>
                      <a:lnTo>
                        <a:pt x="130" y="62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0"/>
                      </a:lnTo>
                      <a:lnTo>
                        <a:pt x="133" y="58"/>
                      </a:lnTo>
                      <a:lnTo>
                        <a:pt x="134" y="58"/>
                      </a:lnTo>
                      <a:lnTo>
                        <a:pt x="135" y="58"/>
                      </a:lnTo>
                      <a:lnTo>
                        <a:pt x="137" y="58"/>
                      </a:lnTo>
                      <a:lnTo>
                        <a:pt x="139" y="58"/>
                      </a:lnTo>
                      <a:lnTo>
                        <a:pt x="142" y="58"/>
                      </a:lnTo>
                      <a:lnTo>
                        <a:pt x="144" y="57"/>
                      </a:lnTo>
                      <a:lnTo>
                        <a:pt x="143" y="57"/>
                      </a:lnTo>
                      <a:lnTo>
                        <a:pt x="142" y="56"/>
                      </a:lnTo>
                      <a:lnTo>
                        <a:pt x="139" y="55"/>
                      </a:lnTo>
                      <a:lnTo>
                        <a:pt x="138" y="54"/>
                      </a:lnTo>
                      <a:lnTo>
                        <a:pt x="137" y="53"/>
                      </a:lnTo>
                      <a:lnTo>
                        <a:pt x="139" y="51"/>
                      </a:lnTo>
                      <a:lnTo>
                        <a:pt x="140" y="50"/>
                      </a:lnTo>
                      <a:lnTo>
                        <a:pt x="143" y="50"/>
                      </a:lnTo>
                      <a:lnTo>
                        <a:pt x="145" y="51"/>
                      </a:lnTo>
                      <a:lnTo>
                        <a:pt x="146" y="53"/>
                      </a:lnTo>
                      <a:lnTo>
                        <a:pt x="149" y="54"/>
                      </a:lnTo>
                      <a:lnTo>
                        <a:pt x="150" y="55"/>
                      </a:lnTo>
                      <a:lnTo>
                        <a:pt x="151" y="55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5" y="53"/>
                      </a:lnTo>
                      <a:lnTo>
                        <a:pt x="156" y="54"/>
                      </a:lnTo>
                      <a:lnTo>
                        <a:pt x="157" y="55"/>
                      </a:lnTo>
                      <a:lnTo>
                        <a:pt x="159" y="56"/>
                      </a:lnTo>
                      <a:lnTo>
                        <a:pt x="160" y="57"/>
                      </a:lnTo>
                      <a:lnTo>
                        <a:pt x="162" y="58"/>
                      </a:lnTo>
                      <a:lnTo>
                        <a:pt x="165" y="58"/>
                      </a:lnTo>
                      <a:lnTo>
                        <a:pt x="166" y="58"/>
                      </a:lnTo>
                      <a:lnTo>
                        <a:pt x="166" y="57"/>
                      </a:lnTo>
                      <a:lnTo>
                        <a:pt x="166" y="56"/>
                      </a:lnTo>
                      <a:lnTo>
                        <a:pt x="165" y="56"/>
                      </a:lnTo>
                      <a:lnTo>
                        <a:pt x="165" y="55"/>
                      </a:lnTo>
                      <a:lnTo>
                        <a:pt x="165" y="54"/>
                      </a:lnTo>
                      <a:lnTo>
                        <a:pt x="165" y="53"/>
                      </a:lnTo>
                      <a:lnTo>
                        <a:pt x="164" y="51"/>
                      </a:lnTo>
                      <a:lnTo>
                        <a:pt x="162" y="50"/>
                      </a:lnTo>
                      <a:lnTo>
                        <a:pt x="161" y="50"/>
                      </a:lnTo>
                      <a:lnTo>
                        <a:pt x="159" y="49"/>
                      </a:lnTo>
                      <a:lnTo>
                        <a:pt x="156" y="49"/>
                      </a:lnTo>
                      <a:lnTo>
                        <a:pt x="154" y="48"/>
                      </a:lnTo>
                      <a:lnTo>
                        <a:pt x="153" y="47"/>
                      </a:lnTo>
                      <a:lnTo>
                        <a:pt x="153" y="46"/>
                      </a:lnTo>
                      <a:lnTo>
                        <a:pt x="153" y="44"/>
                      </a:lnTo>
                      <a:lnTo>
                        <a:pt x="154" y="42"/>
                      </a:lnTo>
                      <a:lnTo>
                        <a:pt x="156" y="41"/>
                      </a:lnTo>
                      <a:lnTo>
                        <a:pt x="160" y="40"/>
                      </a:lnTo>
                      <a:lnTo>
                        <a:pt x="162" y="39"/>
                      </a:lnTo>
                      <a:lnTo>
                        <a:pt x="164" y="39"/>
                      </a:lnTo>
                      <a:lnTo>
                        <a:pt x="165" y="39"/>
                      </a:lnTo>
                      <a:lnTo>
                        <a:pt x="167" y="40"/>
                      </a:lnTo>
                      <a:lnTo>
                        <a:pt x="171" y="39"/>
                      </a:lnTo>
                      <a:lnTo>
                        <a:pt x="172" y="39"/>
                      </a:lnTo>
                      <a:lnTo>
                        <a:pt x="171" y="36"/>
                      </a:lnTo>
                      <a:lnTo>
                        <a:pt x="167" y="35"/>
                      </a:lnTo>
                      <a:lnTo>
                        <a:pt x="165" y="34"/>
                      </a:lnTo>
                      <a:lnTo>
                        <a:pt x="164" y="34"/>
                      </a:lnTo>
                      <a:lnTo>
                        <a:pt x="164" y="33"/>
                      </a:lnTo>
                      <a:lnTo>
                        <a:pt x="165" y="32"/>
                      </a:lnTo>
                      <a:lnTo>
                        <a:pt x="166" y="31"/>
                      </a:lnTo>
                      <a:lnTo>
                        <a:pt x="167" y="30"/>
                      </a:lnTo>
                      <a:lnTo>
                        <a:pt x="167" y="29"/>
                      </a:lnTo>
                      <a:lnTo>
                        <a:pt x="166" y="28"/>
                      </a:lnTo>
                      <a:lnTo>
                        <a:pt x="165" y="28"/>
                      </a:lnTo>
                      <a:lnTo>
                        <a:pt x="164" y="27"/>
                      </a:lnTo>
                      <a:lnTo>
                        <a:pt x="161" y="27"/>
                      </a:lnTo>
                      <a:lnTo>
                        <a:pt x="159" y="27"/>
                      </a:lnTo>
                      <a:lnTo>
                        <a:pt x="157" y="26"/>
                      </a:lnTo>
                      <a:lnTo>
                        <a:pt x="157" y="24"/>
                      </a:lnTo>
                      <a:lnTo>
                        <a:pt x="159" y="23"/>
                      </a:lnTo>
                      <a:lnTo>
                        <a:pt x="160" y="21"/>
                      </a:lnTo>
                      <a:lnTo>
                        <a:pt x="161" y="19"/>
                      </a:lnTo>
                      <a:lnTo>
                        <a:pt x="164" y="19"/>
                      </a:lnTo>
                      <a:lnTo>
                        <a:pt x="166" y="19"/>
                      </a:lnTo>
                      <a:lnTo>
                        <a:pt x="169" y="19"/>
                      </a:lnTo>
                      <a:lnTo>
                        <a:pt x="171" y="20"/>
                      </a:lnTo>
                      <a:lnTo>
                        <a:pt x="172" y="20"/>
                      </a:lnTo>
                      <a:lnTo>
                        <a:pt x="173" y="19"/>
                      </a:lnTo>
                      <a:lnTo>
                        <a:pt x="173" y="17"/>
                      </a:lnTo>
                      <a:lnTo>
                        <a:pt x="172" y="17"/>
                      </a:lnTo>
                      <a:lnTo>
                        <a:pt x="171" y="16"/>
                      </a:lnTo>
                      <a:lnTo>
                        <a:pt x="170" y="15"/>
                      </a:lnTo>
                      <a:lnTo>
                        <a:pt x="170" y="14"/>
                      </a:lnTo>
                      <a:lnTo>
                        <a:pt x="170" y="12"/>
                      </a:lnTo>
                      <a:lnTo>
                        <a:pt x="171" y="11"/>
                      </a:lnTo>
                      <a:lnTo>
                        <a:pt x="172" y="11"/>
                      </a:lnTo>
                      <a:lnTo>
                        <a:pt x="175" y="10"/>
                      </a:lnTo>
                      <a:lnTo>
                        <a:pt x="177" y="9"/>
                      </a:lnTo>
                      <a:lnTo>
                        <a:pt x="180" y="6"/>
                      </a:lnTo>
                      <a:lnTo>
                        <a:pt x="181" y="4"/>
                      </a:lnTo>
                      <a:lnTo>
                        <a:pt x="181" y="3"/>
                      </a:lnTo>
                      <a:lnTo>
                        <a:pt x="181" y="2"/>
                      </a:lnTo>
                      <a:lnTo>
                        <a:pt x="180" y="1"/>
                      </a:lnTo>
                      <a:lnTo>
                        <a:pt x="178" y="1"/>
                      </a:lnTo>
                      <a:lnTo>
                        <a:pt x="177" y="1"/>
                      </a:lnTo>
                      <a:lnTo>
                        <a:pt x="175" y="0"/>
                      </a:lnTo>
                      <a:lnTo>
                        <a:pt x="173" y="0"/>
                      </a:lnTo>
                      <a:lnTo>
                        <a:pt x="171" y="2"/>
                      </a:lnTo>
                      <a:lnTo>
                        <a:pt x="170" y="2"/>
                      </a:lnTo>
                      <a:lnTo>
                        <a:pt x="167" y="2"/>
                      </a:lnTo>
                      <a:lnTo>
                        <a:pt x="165" y="2"/>
                      </a:lnTo>
                      <a:lnTo>
                        <a:pt x="164" y="2"/>
                      </a:lnTo>
                      <a:lnTo>
                        <a:pt x="161" y="2"/>
                      </a:lnTo>
                      <a:lnTo>
                        <a:pt x="160" y="2"/>
                      </a:lnTo>
                      <a:lnTo>
                        <a:pt x="159" y="3"/>
                      </a:lnTo>
                      <a:lnTo>
                        <a:pt x="157" y="4"/>
                      </a:lnTo>
                      <a:lnTo>
                        <a:pt x="156" y="4"/>
                      </a:lnTo>
                      <a:lnTo>
                        <a:pt x="155" y="4"/>
                      </a:lnTo>
                      <a:lnTo>
                        <a:pt x="154" y="5"/>
                      </a:lnTo>
                      <a:lnTo>
                        <a:pt x="153" y="5"/>
                      </a:lnTo>
                      <a:lnTo>
                        <a:pt x="151" y="6"/>
                      </a:lnTo>
                      <a:lnTo>
                        <a:pt x="150" y="8"/>
                      </a:lnTo>
                      <a:lnTo>
                        <a:pt x="150" y="10"/>
                      </a:lnTo>
                      <a:lnTo>
                        <a:pt x="149" y="11"/>
                      </a:lnTo>
                      <a:lnTo>
                        <a:pt x="148" y="13"/>
                      </a:lnTo>
                      <a:lnTo>
                        <a:pt x="146" y="14"/>
                      </a:lnTo>
                      <a:lnTo>
                        <a:pt x="145" y="15"/>
                      </a:lnTo>
                      <a:lnTo>
                        <a:pt x="144" y="15"/>
                      </a:lnTo>
                      <a:lnTo>
                        <a:pt x="143" y="16"/>
                      </a:lnTo>
                      <a:lnTo>
                        <a:pt x="142" y="17"/>
                      </a:lnTo>
                      <a:lnTo>
                        <a:pt x="140" y="18"/>
                      </a:lnTo>
                    </a:path>
                  </a:pathLst>
                </a:custGeom>
                <a:noFill/>
                <a:ln w="0">
                  <a:solidFill>
                    <a:srgbClr val="8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1271" name="Group 214"/>
            <p:cNvGrpSpPr>
              <a:grpSpLocks/>
            </p:cNvGrpSpPr>
            <p:nvPr/>
          </p:nvGrpSpPr>
          <p:grpSpPr bwMode="auto">
            <a:xfrm>
              <a:off x="528" y="2784"/>
              <a:ext cx="2592" cy="1296"/>
              <a:chOff x="672" y="2736"/>
              <a:chExt cx="741" cy="286"/>
            </a:xfrm>
          </p:grpSpPr>
          <p:sp>
            <p:nvSpPr>
              <p:cNvPr id="11272" name="Line 215"/>
              <p:cNvSpPr>
                <a:spLocks noChangeShapeType="1"/>
              </p:cNvSpPr>
              <p:nvPr/>
            </p:nvSpPr>
            <p:spPr bwMode="auto">
              <a:xfrm>
                <a:off x="969" y="2815"/>
                <a:ext cx="434" cy="2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73" name="Line 216"/>
              <p:cNvSpPr>
                <a:spLocks noChangeShapeType="1"/>
              </p:cNvSpPr>
              <p:nvPr/>
            </p:nvSpPr>
            <p:spPr bwMode="auto">
              <a:xfrm>
                <a:off x="969" y="2791"/>
                <a:ext cx="43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74" name="Freeform 217"/>
              <p:cNvSpPr>
                <a:spLocks/>
              </p:cNvSpPr>
              <p:nvPr/>
            </p:nvSpPr>
            <p:spPr bwMode="auto">
              <a:xfrm>
                <a:off x="1277" y="2915"/>
                <a:ext cx="117" cy="55"/>
              </a:xfrm>
              <a:custGeom>
                <a:avLst/>
                <a:gdLst>
                  <a:gd name="T0" fmla="*/ 152 w 233"/>
                  <a:gd name="T1" fmla="*/ 166 h 166"/>
                  <a:gd name="T2" fmla="*/ 233 w 233"/>
                  <a:gd name="T3" fmla="*/ 105 h 166"/>
                  <a:gd name="T4" fmla="*/ 81 w 233"/>
                  <a:gd name="T5" fmla="*/ 0 h 166"/>
                  <a:gd name="T6" fmla="*/ 0 w 233"/>
                  <a:gd name="T7" fmla="*/ 64 h 1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3"/>
                  <a:gd name="T13" fmla="*/ 0 h 166"/>
                  <a:gd name="T14" fmla="*/ 233 w 233"/>
                  <a:gd name="T15" fmla="*/ 166 h 1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3" h="166">
                    <a:moveTo>
                      <a:pt x="152" y="166"/>
                    </a:moveTo>
                    <a:lnTo>
                      <a:pt x="233" y="105"/>
                    </a:lnTo>
                    <a:lnTo>
                      <a:pt x="81" y="0"/>
                    </a:lnTo>
                    <a:lnTo>
                      <a:pt x="0" y="6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75" name="Freeform 218"/>
              <p:cNvSpPr>
                <a:spLocks/>
              </p:cNvSpPr>
              <p:nvPr/>
            </p:nvSpPr>
            <p:spPr bwMode="auto">
              <a:xfrm>
                <a:off x="1355" y="2950"/>
                <a:ext cx="58" cy="34"/>
              </a:xfrm>
              <a:custGeom>
                <a:avLst/>
                <a:gdLst>
                  <a:gd name="T0" fmla="*/ 78 w 117"/>
                  <a:gd name="T1" fmla="*/ 0 h 102"/>
                  <a:gd name="T2" fmla="*/ 117 w 117"/>
                  <a:gd name="T3" fmla="*/ 42 h 102"/>
                  <a:gd name="T4" fmla="*/ 54 w 117"/>
                  <a:gd name="T5" fmla="*/ 102 h 102"/>
                  <a:gd name="T6" fmla="*/ 0 w 117"/>
                  <a:gd name="T7" fmla="*/ 64 h 102"/>
                  <a:gd name="T8" fmla="*/ 78 w 117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102"/>
                  <a:gd name="T17" fmla="*/ 117 w 117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102">
                    <a:moveTo>
                      <a:pt x="78" y="0"/>
                    </a:moveTo>
                    <a:lnTo>
                      <a:pt x="117" y="42"/>
                    </a:lnTo>
                    <a:lnTo>
                      <a:pt x="54" y="102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76" name="Freeform 219"/>
              <p:cNvSpPr>
                <a:spLocks/>
              </p:cNvSpPr>
              <p:nvPr/>
            </p:nvSpPr>
            <p:spPr bwMode="auto">
              <a:xfrm>
                <a:off x="1355" y="2950"/>
                <a:ext cx="58" cy="34"/>
              </a:xfrm>
              <a:custGeom>
                <a:avLst/>
                <a:gdLst>
                  <a:gd name="T0" fmla="*/ 78 w 117"/>
                  <a:gd name="T1" fmla="*/ 0 h 102"/>
                  <a:gd name="T2" fmla="*/ 117 w 117"/>
                  <a:gd name="T3" fmla="*/ 42 h 102"/>
                  <a:gd name="T4" fmla="*/ 54 w 117"/>
                  <a:gd name="T5" fmla="*/ 102 h 102"/>
                  <a:gd name="T6" fmla="*/ 0 w 117"/>
                  <a:gd name="T7" fmla="*/ 64 h 102"/>
                  <a:gd name="T8" fmla="*/ 78 w 117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102"/>
                  <a:gd name="T17" fmla="*/ 117 w 117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102">
                    <a:moveTo>
                      <a:pt x="78" y="0"/>
                    </a:moveTo>
                    <a:lnTo>
                      <a:pt x="117" y="42"/>
                    </a:lnTo>
                    <a:lnTo>
                      <a:pt x="54" y="102"/>
                    </a:lnTo>
                    <a:lnTo>
                      <a:pt x="0" y="64"/>
                    </a:lnTo>
                    <a:lnTo>
                      <a:pt x="7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77" name="Freeform 220"/>
              <p:cNvSpPr>
                <a:spLocks/>
              </p:cNvSpPr>
              <p:nvPr/>
            </p:nvSpPr>
            <p:spPr bwMode="auto">
              <a:xfrm>
                <a:off x="687" y="2748"/>
                <a:ext cx="719" cy="180"/>
              </a:xfrm>
              <a:custGeom>
                <a:avLst/>
                <a:gdLst>
                  <a:gd name="T0" fmla="*/ 0 w 1439"/>
                  <a:gd name="T1" fmla="*/ 0 h 540"/>
                  <a:gd name="T2" fmla="*/ 673 w 1439"/>
                  <a:gd name="T3" fmla="*/ 0 h 540"/>
                  <a:gd name="T4" fmla="*/ 1439 w 1439"/>
                  <a:gd name="T5" fmla="*/ 540 h 540"/>
                  <a:gd name="T6" fmla="*/ 0 60000 65536"/>
                  <a:gd name="T7" fmla="*/ 0 60000 65536"/>
                  <a:gd name="T8" fmla="*/ 0 60000 65536"/>
                  <a:gd name="T9" fmla="*/ 0 w 1439"/>
                  <a:gd name="T10" fmla="*/ 0 h 540"/>
                  <a:gd name="T11" fmla="*/ 1439 w 1439"/>
                  <a:gd name="T12" fmla="*/ 540 h 5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39" h="540">
                    <a:moveTo>
                      <a:pt x="0" y="0"/>
                    </a:moveTo>
                    <a:lnTo>
                      <a:pt x="673" y="0"/>
                    </a:lnTo>
                    <a:lnTo>
                      <a:pt x="1439" y="54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78" name="Freeform 221"/>
              <p:cNvSpPr>
                <a:spLocks/>
              </p:cNvSpPr>
              <p:nvPr/>
            </p:nvSpPr>
            <p:spPr bwMode="auto">
              <a:xfrm>
                <a:off x="687" y="2768"/>
                <a:ext cx="333" cy="23"/>
              </a:xfrm>
              <a:custGeom>
                <a:avLst/>
                <a:gdLst>
                  <a:gd name="T0" fmla="*/ 0 w 667"/>
                  <a:gd name="T1" fmla="*/ 0 h 67"/>
                  <a:gd name="T2" fmla="*/ 667 w 667"/>
                  <a:gd name="T3" fmla="*/ 0 h 67"/>
                  <a:gd name="T4" fmla="*/ 565 w 667"/>
                  <a:gd name="T5" fmla="*/ 67 h 67"/>
                  <a:gd name="T6" fmla="*/ 0 60000 65536"/>
                  <a:gd name="T7" fmla="*/ 0 60000 65536"/>
                  <a:gd name="T8" fmla="*/ 0 60000 65536"/>
                  <a:gd name="T9" fmla="*/ 0 w 667"/>
                  <a:gd name="T10" fmla="*/ 0 h 67"/>
                  <a:gd name="T11" fmla="*/ 667 w 667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67" h="67">
                    <a:moveTo>
                      <a:pt x="0" y="0"/>
                    </a:moveTo>
                    <a:lnTo>
                      <a:pt x="667" y="0"/>
                    </a:lnTo>
                    <a:lnTo>
                      <a:pt x="565" y="6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79" name="Line 222"/>
              <p:cNvSpPr>
                <a:spLocks noChangeShapeType="1"/>
              </p:cNvSpPr>
              <p:nvPr/>
            </p:nvSpPr>
            <p:spPr bwMode="auto">
              <a:xfrm flipV="1">
                <a:off x="1021" y="2749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0" name="Freeform 223"/>
              <p:cNvSpPr>
                <a:spLocks/>
              </p:cNvSpPr>
              <p:nvPr/>
            </p:nvSpPr>
            <p:spPr bwMode="auto">
              <a:xfrm>
                <a:off x="826" y="2763"/>
                <a:ext cx="143" cy="25"/>
              </a:xfrm>
              <a:custGeom>
                <a:avLst/>
                <a:gdLst>
                  <a:gd name="T0" fmla="*/ 9 w 287"/>
                  <a:gd name="T1" fmla="*/ 44 h 73"/>
                  <a:gd name="T2" fmla="*/ 9 w 287"/>
                  <a:gd name="T3" fmla="*/ 53 h 73"/>
                  <a:gd name="T4" fmla="*/ 11 w 287"/>
                  <a:gd name="T5" fmla="*/ 55 h 73"/>
                  <a:gd name="T6" fmla="*/ 14 w 287"/>
                  <a:gd name="T7" fmla="*/ 56 h 73"/>
                  <a:gd name="T8" fmla="*/ 14 w 287"/>
                  <a:gd name="T9" fmla="*/ 60 h 73"/>
                  <a:gd name="T10" fmla="*/ 11 w 287"/>
                  <a:gd name="T11" fmla="*/ 61 h 73"/>
                  <a:gd name="T12" fmla="*/ 8 w 287"/>
                  <a:gd name="T13" fmla="*/ 60 h 73"/>
                  <a:gd name="T14" fmla="*/ 3 w 287"/>
                  <a:gd name="T15" fmla="*/ 60 h 73"/>
                  <a:gd name="T16" fmla="*/ 2 w 287"/>
                  <a:gd name="T17" fmla="*/ 62 h 73"/>
                  <a:gd name="T18" fmla="*/ 3 w 287"/>
                  <a:gd name="T19" fmla="*/ 64 h 73"/>
                  <a:gd name="T20" fmla="*/ 5 w 287"/>
                  <a:gd name="T21" fmla="*/ 66 h 73"/>
                  <a:gd name="T22" fmla="*/ 6 w 287"/>
                  <a:gd name="T23" fmla="*/ 69 h 73"/>
                  <a:gd name="T24" fmla="*/ 3 w 287"/>
                  <a:gd name="T25" fmla="*/ 70 h 73"/>
                  <a:gd name="T26" fmla="*/ 0 w 287"/>
                  <a:gd name="T27" fmla="*/ 71 h 73"/>
                  <a:gd name="T28" fmla="*/ 281 w 287"/>
                  <a:gd name="T29" fmla="*/ 73 h 73"/>
                  <a:gd name="T30" fmla="*/ 286 w 287"/>
                  <a:gd name="T31" fmla="*/ 71 h 73"/>
                  <a:gd name="T32" fmla="*/ 284 w 287"/>
                  <a:gd name="T33" fmla="*/ 69 h 73"/>
                  <a:gd name="T34" fmla="*/ 283 w 287"/>
                  <a:gd name="T35" fmla="*/ 67 h 73"/>
                  <a:gd name="T36" fmla="*/ 281 w 287"/>
                  <a:gd name="T37" fmla="*/ 65 h 73"/>
                  <a:gd name="T38" fmla="*/ 278 w 287"/>
                  <a:gd name="T39" fmla="*/ 64 h 73"/>
                  <a:gd name="T40" fmla="*/ 277 w 287"/>
                  <a:gd name="T41" fmla="*/ 57 h 73"/>
                  <a:gd name="T42" fmla="*/ 275 w 287"/>
                  <a:gd name="T43" fmla="*/ 55 h 73"/>
                  <a:gd name="T44" fmla="*/ 272 w 287"/>
                  <a:gd name="T45" fmla="*/ 54 h 73"/>
                  <a:gd name="T46" fmla="*/ 270 w 287"/>
                  <a:gd name="T47" fmla="*/ 51 h 73"/>
                  <a:gd name="T48" fmla="*/ 267 w 287"/>
                  <a:gd name="T49" fmla="*/ 50 h 73"/>
                  <a:gd name="T50" fmla="*/ 266 w 287"/>
                  <a:gd name="T51" fmla="*/ 48 h 73"/>
                  <a:gd name="T52" fmla="*/ 264 w 287"/>
                  <a:gd name="T53" fmla="*/ 46 h 73"/>
                  <a:gd name="T54" fmla="*/ 263 w 287"/>
                  <a:gd name="T55" fmla="*/ 43 h 73"/>
                  <a:gd name="T56" fmla="*/ 261 w 287"/>
                  <a:gd name="T57" fmla="*/ 41 h 73"/>
                  <a:gd name="T58" fmla="*/ 255 w 287"/>
                  <a:gd name="T59" fmla="*/ 37 h 73"/>
                  <a:gd name="T60" fmla="*/ 254 w 287"/>
                  <a:gd name="T61" fmla="*/ 35 h 73"/>
                  <a:gd name="T62" fmla="*/ 252 w 287"/>
                  <a:gd name="T63" fmla="*/ 33 h 73"/>
                  <a:gd name="T64" fmla="*/ 250 w 287"/>
                  <a:gd name="T65" fmla="*/ 30 h 73"/>
                  <a:gd name="T66" fmla="*/ 249 w 287"/>
                  <a:gd name="T67" fmla="*/ 28 h 73"/>
                  <a:gd name="T68" fmla="*/ 247 w 287"/>
                  <a:gd name="T69" fmla="*/ 26 h 73"/>
                  <a:gd name="T70" fmla="*/ 244 w 287"/>
                  <a:gd name="T71" fmla="*/ 18 h 73"/>
                  <a:gd name="T72" fmla="*/ 243 w 287"/>
                  <a:gd name="T73" fmla="*/ 15 h 73"/>
                  <a:gd name="T74" fmla="*/ 243 w 287"/>
                  <a:gd name="T75" fmla="*/ 12 h 73"/>
                  <a:gd name="T76" fmla="*/ 238 w 287"/>
                  <a:gd name="T77" fmla="*/ 10 h 73"/>
                  <a:gd name="T78" fmla="*/ 231 w 287"/>
                  <a:gd name="T79" fmla="*/ 3 h 73"/>
                  <a:gd name="T80" fmla="*/ 223 w 287"/>
                  <a:gd name="T81" fmla="*/ 7 h 73"/>
                  <a:gd name="T82" fmla="*/ 214 w 287"/>
                  <a:gd name="T83" fmla="*/ 8 h 73"/>
                  <a:gd name="T84" fmla="*/ 204 w 287"/>
                  <a:gd name="T85" fmla="*/ 7 h 73"/>
                  <a:gd name="T86" fmla="*/ 200 w 287"/>
                  <a:gd name="T87" fmla="*/ 8 h 73"/>
                  <a:gd name="T88" fmla="*/ 184 w 287"/>
                  <a:gd name="T89" fmla="*/ 8 h 73"/>
                  <a:gd name="T90" fmla="*/ 180 w 287"/>
                  <a:gd name="T91" fmla="*/ 8 h 73"/>
                  <a:gd name="T92" fmla="*/ 175 w 287"/>
                  <a:gd name="T93" fmla="*/ 8 h 73"/>
                  <a:gd name="T94" fmla="*/ 172 w 287"/>
                  <a:gd name="T95" fmla="*/ 7 h 73"/>
                  <a:gd name="T96" fmla="*/ 169 w 287"/>
                  <a:gd name="T97" fmla="*/ 6 h 73"/>
                  <a:gd name="T98" fmla="*/ 166 w 287"/>
                  <a:gd name="T99" fmla="*/ 4 h 73"/>
                  <a:gd name="T100" fmla="*/ 148 w 287"/>
                  <a:gd name="T101" fmla="*/ 3 h 73"/>
                  <a:gd name="T102" fmla="*/ 143 w 287"/>
                  <a:gd name="T103" fmla="*/ 3 h 73"/>
                  <a:gd name="T104" fmla="*/ 138 w 287"/>
                  <a:gd name="T105" fmla="*/ 2 h 73"/>
                  <a:gd name="T106" fmla="*/ 135 w 287"/>
                  <a:gd name="T107" fmla="*/ 1 h 73"/>
                  <a:gd name="T108" fmla="*/ 131 w 287"/>
                  <a:gd name="T109" fmla="*/ 1 h 73"/>
                  <a:gd name="T110" fmla="*/ 126 w 287"/>
                  <a:gd name="T111" fmla="*/ 1 h 73"/>
                  <a:gd name="T112" fmla="*/ 115 w 287"/>
                  <a:gd name="T113" fmla="*/ 0 h 7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87"/>
                  <a:gd name="T172" fmla="*/ 0 h 73"/>
                  <a:gd name="T173" fmla="*/ 287 w 287"/>
                  <a:gd name="T174" fmla="*/ 73 h 7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87" h="73">
                    <a:moveTo>
                      <a:pt x="45" y="27"/>
                    </a:moveTo>
                    <a:lnTo>
                      <a:pt x="29" y="21"/>
                    </a:lnTo>
                    <a:lnTo>
                      <a:pt x="9" y="44"/>
                    </a:lnTo>
                    <a:lnTo>
                      <a:pt x="16" y="49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11" y="53"/>
                    </a:lnTo>
                    <a:lnTo>
                      <a:pt x="11" y="54"/>
                    </a:lnTo>
                    <a:lnTo>
                      <a:pt x="11" y="55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4" y="57"/>
                    </a:lnTo>
                    <a:lnTo>
                      <a:pt x="14" y="58"/>
                    </a:lnTo>
                    <a:lnTo>
                      <a:pt x="14" y="60"/>
                    </a:lnTo>
                    <a:lnTo>
                      <a:pt x="14" y="61"/>
                    </a:lnTo>
                    <a:lnTo>
                      <a:pt x="12" y="61"/>
                    </a:lnTo>
                    <a:lnTo>
                      <a:pt x="11" y="61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8" y="60"/>
                    </a:lnTo>
                    <a:lnTo>
                      <a:pt x="6" y="60"/>
                    </a:lnTo>
                    <a:lnTo>
                      <a:pt x="5" y="60"/>
                    </a:lnTo>
                    <a:lnTo>
                      <a:pt x="3" y="60"/>
                    </a:lnTo>
                    <a:lnTo>
                      <a:pt x="3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3" y="62"/>
                    </a:lnTo>
                    <a:lnTo>
                      <a:pt x="3" y="63"/>
                    </a:lnTo>
                    <a:lnTo>
                      <a:pt x="3" y="64"/>
                    </a:lnTo>
                    <a:lnTo>
                      <a:pt x="5" y="64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6" y="67"/>
                    </a:lnTo>
                    <a:lnTo>
                      <a:pt x="6" y="68"/>
                    </a:lnTo>
                    <a:lnTo>
                      <a:pt x="6" y="69"/>
                    </a:lnTo>
                    <a:lnTo>
                      <a:pt x="6" y="70"/>
                    </a:lnTo>
                    <a:lnTo>
                      <a:pt x="5" y="70"/>
                    </a:lnTo>
                    <a:lnTo>
                      <a:pt x="3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0" y="71"/>
                    </a:lnTo>
                    <a:lnTo>
                      <a:pt x="0" y="73"/>
                    </a:lnTo>
                    <a:lnTo>
                      <a:pt x="2" y="73"/>
                    </a:lnTo>
                    <a:lnTo>
                      <a:pt x="281" y="73"/>
                    </a:lnTo>
                    <a:lnTo>
                      <a:pt x="287" y="73"/>
                    </a:lnTo>
                    <a:lnTo>
                      <a:pt x="286" y="73"/>
                    </a:lnTo>
                    <a:lnTo>
                      <a:pt x="286" y="71"/>
                    </a:lnTo>
                    <a:lnTo>
                      <a:pt x="284" y="71"/>
                    </a:lnTo>
                    <a:lnTo>
                      <a:pt x="284" y="70"/>
                    </a:lnTo>
                    <a:lnTo>
                      <a:pt x="284" y="69"/>
                    </a:lnTo>
                    <a:lnTo>
                      <a:pt x="284" y="68"/>
                    </a:lnTo>
                    <a:lnTo>
                      <a:pt x="283" y="68"/>
                    </a:lnTo>
                    <a:lnTo>
                      <a:pt x="283" y="67"/>
                    </a:lnTo>
                    <a:lnTo>
                      <a:pt x="283" y="66"/>
                    </a:lnTo>
                    <a:lnTo>
                      <a:pt x="281" y="66"/>
                    </a:lnTo>
                    <a:lnTo>
                      <a:pt x="281" y="65"/>
                    </a:lnTo>
                    <a:lnTo>
                      <a:pt x="280" y="65"/>
                    </a:lnTo>
                    <a:lnTo>
                      <a:pt x="280" y="64"/>
                    </a:lnTo>
                    <a:lnTo>
                      <a:pt x="278" y="64"/>
                    </a:lnTo>
                    <a:lnTo>
                      <a:pt x="278" y="63"/>
                    </a:lnTo>
                    <a:lnTo>
                      <a:pt x="277" y="58"/>
                    </a:lnTo>
                    <a:lnTo>
                      <a:pt x="277" y="57"/>
                    </a:lnTo>
                    <a:lnTo>
                      <a:pt x="275" y="57"/>
                    </a:lnTo>
                    <a:lnTo>
                      <a:pt x="275" y="56"/>
                    </a:lnTo>
                    <a:lnTo>
                      <a:pt x="275" y="55"/>
                    </a:lnTo>
                    <a:lnTo>
                      <a:pt x="273" y="55"/>
                    </a:lnTo>
                    <a:lnTo>
                      <a:pt x="273" y="54"/>
                    </a:lnTo>
                    <a:lnTo>
                      <a:pt x="272" y="54"/>
                    </a:lnTo>
                    <a:lnTo>
                      <a:pt x="272" y="53"/>
                    </a:lnTo>
                    <a:lnTo>
                      <a:pt x="270" y="52"/>
                    </a:lnTo>
                    <a:lnTo>
                      <a:pt x="270" y="51"/>
                    </a:lnTo>
                    <a:lnTo>
                      <a:pt x="269" y="51"/>
                    </a:lnTo>
                    <a:lnTo>
                      <a:pt x="269" y="50"/>
                    </a:lnTo>
                    <a:lnTo>
                      <a:pt x="267" y="50"/>
                    </a:lnTo>
                    <a:lnTo>
                      <a:pt x="267" y="49"/>
                    </a:lnTo>
                    <a:lnTo>
                      <a:pt x="267" y="48"/>
                    </a:lnTo>
                    <a:lnTo>
                      <a:pt x="266" y="48"/>
                    </a:lnTo>
                    <a:lnTo>
                      <a:pt x="266" y="47"/>
                    </a:lnTo>
                    <a:lnTo>
                      <a:pt x="266" y="46"/>
                    </a:lnTo>
                    <a:lnTo>
                      <a:pt x="264" y="46"/>
                    </a:lnTo>
                    <a:lnTo>
                      <a:pt x="264" y="44"/>
                    </a:lnTo>
                    <a:lnTo>
                      <a:pt x="264" y="43"/>
                    </a:lnTo>
                    <a:lnTo>
                      <a:pt x="263" y="43"/>
                    </a:lnTo>
                    <a:lnTo>
                      <a:pt x="263" y="42"/>
                    </a:lnTo>
                    <a:lnTo>
                      <a:pt x="261" y="42"/>
                    </a:lnTo>
                    <a:lnTo>
                      <a:pt x="261" y="41"/>
                    </a:lnTo>
                    <a:lnTo>
                      <a:pt x="260" y="41"/>
                    </a:lnTo>
                    <a:lnTo>
                      <a:pt x="255" y="38"/>
                    </a:lnTo>
                    <a:lnTo>
                      <a:pt x="255" y="37"/>
                    </a:lnTo>
                    <a:lnTo>
                      <a:pt x="254" y="37"/>
                    </a:lnTo>
                    <a:lnTo>
                      <a:pt x="254" y="36"/>
                    </a:lnTo>
                    <a:lnTo>
                      <a:pt x="254" y="35"/>
                    </a:lnTo>
                    <a:lnTo>
                      <a:pt x="254" y="34"/>
                    </a:lnTo>
                    <a:lnTo>
                      <a:pt x="252" y="34"/>
                    </a:lnTo>
                    <a:lnTo>
                      <a:pt x="252" y="33"/>
                    </a:lnTo>
                    <a:lnTo>
                      <a:pt x="252" y="31"/>
                    </a:lnTo>
                    <a:lnTo>
                      <a:pt x="252" y="30"/>
                    </a:lnTo>
                    <a:lnTo>
                      <a:pt x="250" y="30"/>
                    </a:lnTo>
                    <a:lnTo>
                      <a:pt x="250" y="29"/>
                    </a:lnTo>
                    <a:lnTo>
                      <a:pt x="250" y="28"/>
                    </a:lnTo>
                    <a:lnTo>
                      <a:pt x="249" y="28"/>
                    </a:lnTo>
                    <a:lnTo>
                      <a:pt x="249" y="27"/>
                    </a:lnTo>
                    <a:lnTo>
                      <a:pt x="247" y="27"/>
                    </a:lnTo>
                    <a:lnTo>
                      <a:pt x="247" y="26"/>
                    </a:lnTo>
                    <a:lnTo>
                      <a:pt x="246" y="22"/>
                    </a:lnTo>
                    <a:lnTo>
                      <a:pt x="246" y="18"/>
                    </a:lnTo>
                    <a:lnTo>
                      <a:pt x="244" y="18"/>
                    </a:lnTo>
                    <a:lnTo>
                      <a:pt x="244" y="17"/>
                    </a:lnTo>
                    <a:lnTo>
                      <a:pt x="244" y="16"/>
                    </a:lnTo>
                    <a:lnTo>
                      <a:pt x="243" y="15"/>
                    </a:lnTo>
                    <a:lnTo>
                      <a:pt x="243" y="14"/>
                    </a:lnTo>
                    <a:lnTo>
                      <a:pt x="243" y="13"/>
                    </a:lnTo>
                    <a:lnTo>
                      <a:pt x="243" y="12"/>
                    </a:lnTo>
                    <a:lnTo>
                      <a:pt x="241" y="12"/>
                    </a:lnTo>
                    <a:lnTo>
                      <a:pt x="241" y="11"/>
                    </a:lnTo>
                    <a:lnTo>
                      <a:pt x="238" y="10"/>
                    </a:lnTo>
                    <a:lnTo>
                      <a:pt x="237" y="7"/>
                    </a:lnTo>
                    <a:lnTo>
                      <a:pt x="232" y="3"/>
                    </a:lnTo>
                    <a:lnTo>
                      <a:pt x="231" y="3"/>
                    </a:lnTo>
                    <a:lnTo>
                      <a:pt x="229" y="6"/>
                    </a:lnTo>
                    <a:lnTo>
                      <a:pt x="224" y="6"/>
                    </a:lnTo>
                    <a:lnTo>
                      <a:pt x="223" y="7"/>
                    </a:lnTo>
                    <a:lnTo>
                      <a:pt x="220" y="8"/>
                    </a:lnTo>
                    <a:lnTo>
                      <a:pt x="217" y="8"/>
                    </a:lnTo>
                    <a:lnTo>
                      <a:pt x="214" y="8"/>
                    </a:lnTo>
                    <a:lnTo>
                      <a:pt x="212" y="8"/>
                    </a:lnTo>
                    <a:lnTo>
                      <a:pt x="207" y="7"/>
                    </a:lnTo>
                    <a:lnTo>
                      <a:pt x="204" y="7"/>
                    </a:lnTo>
                    <a:lnTo>
                      <a:pt x="203" y="8"/>
                    </a:lnTo>
                    <a:lnTo>
                      <a:pt x="201" y="8"/>
                    </a:lnTo>
                    <a:lnTo>
                      <a:pt x="200" y="8"/>
                    </a:lnTo>
                    <a:lnTo>
                      <a:pt x="198" y="8"/>
                    </a:lnTo>
                    <a:lnTo>
                      <a:pt x="189" y="8"/>
                    </a:lnTo>
                    <a:lnTo>
                      <a:pt x="184" y="8"/>
                    </a:lnTo>
                    <a:lnTo>
                      <a:pt x="183" y="8"/>
                    </a:lnTo>
                    <a:lnTo>
                      <a:pt x="181" y="8"/>
                    </a:lnTo>
                    <a:lnTo>
                      <a:pt x="180" y="8"/>
                    </a:lnTo>
                    <a:lnTo>
                      <a:pt x="178" y="8"/>
                    </a:lnTo>
                    <a:lnTo>
                      <a:pt x="177" y="8"/>
                    </a:lnTo>
                    <a:lnTo>
                      <a:pt x="175" y="8"/>
                    </a:lnTo>
                    <a:lnTo>
                      <a:pt x="175" y="7"/>
                    </a:lnTo>
                    <a:lnTo>
                      <a:pt x="174" y="7"/>
                    </a:lnTo>
                    <a:lnTo>
                      <a:pt x="172" y="7"/>
                    </a:lnTo>
                    <a:lnTo>
                      <a:pt x="172" y="6"/>
                    </a:lnTo>
                    <a:lnTo>
                      <a:pt x="171" y="6"/>
                    </a:lnTo>
                    <a:lnTo>
                      <a:pt x="169" y="6"/>
                    </a:lnTo>
                    <a:lnTo>
                      <a:pt x="168" y="6"/>
                    </a:lnTo>
                    <a:lnTo>
                      <a:pt x="168" y="4"/>
                    </a:lnTo>
                    <a:lnTo>
                      <a:pt x="166" y="4"/>
                    </a:lnTo>
                    <a:lnTo>
                      <a:pt x="166" y="3"/>
                    </a:lnTo>
                    <a:lnTo>
                      <a:pt x="160" y="2"/>
                    </a:lnTo>
                    <a:lnTo>
                      <a:pt x="148" y="3"/>
                    </a:lnTo>
                    <a:lnTo>
                      <a:pt x="146" y="3"/>
                    </a:lnTo>
                    <a:lnTo>
                      <a:pt x="145" y="3"/>
                    </a:lnTo>
                    <a:lnTo>
                      <a:pt x="143" y="3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7" y="2"/>
                    </a:lnTo>
                    <a:lnTo>
                      <a:pt x="137" y="1"/>
                    </a:lnTo>
                    <a:lnTo>
                      <a:pt x="135" y="1"/>
                    </a:lnTo>
                    <a:lnTo>
                      <a:pt x="134" y="1"/>
                    </a:lnTo>
                    <a:lnTo>
                      <a:pt x="132" y="1"/>
                    </a:lnTo>
                    <a:lnTo>
                      <a:pt x="131" y="1"/>
                    </a:lnTo>
                    <a:lnTo>
                      <a:pt x="129" y="1"/>
                    </a:lnTo>
                    <a:lnTo>
                      <a:pt x="128" y="1"/>
                    </a:lnTo>
                    <a:lnTo>
                      <a:pt x="126" y="1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85" y="0"/>
                    </a:lnTo>
                    <a:lnTo>
                      <a:pt x="45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1" name="Freeform 224"/>
              <p:cNvSpPr>
                <a:spLocks/>
              </p:cNvSpPr>
              <p:nvPr/>
            </p:nvSpPr>
            <p:spPr bwMode="auto">
              <a:xfrm>
                <a:off x="826" y="2765"/>
                <a:ext cx="143" cy="23"/>
              </a:xfrm>
              <a:custGeom>
                <a:avLst/>
                <a:gdLst>
                  <a:gd name="T0" fmla="*/ 75 w 287"/>
                  <a:gd name="T1" fmla="*/ 2 h 67"/>
                  <a:gd name="T2" fmla="*/ 69 w 287"/>
                  <a:gd name="T3" fmla="*/ 6 h 67"/>
                  <a:gd name="T4" fmla="*/ 59 w 287"/>
                  <a:gd name="T5" fmla="*/ 14 h 67"/>
                  <a:gd name="T6" fmla="*/ 46 w 287"/>
                  <a:gd name="T7" fmla="*/ 22 h 67"/>
                  <a:gd name="T8" fmla="*/ 34 w 287"/>
                  <a:gd name="T9" fmla="*/ 31 h 67"/>
                  <a:gd name="T10" fmla="*/ 23 w 287"/>
                  <a:gd name="T11" fmla="*/ 38 h 67"/>
                  <a:gd name="T12" fmla="*/ 16 w 287"/>
                  <a:gd name="T13" fmla="*/ 45 h 67"/>
                  <a:gd name="T14" fmla="*/ 11 w 287"/>
                  <a:gd name="T15" fmla="*/ 48 h 67"/>
                  <a:gd name="T16" fmla="*/ 12 w 287"/>
                  <a:gd name="T17" fmla="*/ 51 h 67"/>
                  <a:gd name="T18" fmla="*/ 14 w 287"/>
                  <a:gd name="T19" fmla="*/ 55 h 67"/>
                  <a:gd name="T20" fmla="*/ 9 w 287"/>
                  <a:gd name="T21" fmla="*/ 56 h 67"/>
                  <a:gd name="T22" fmla="*/ 5 w 287"/>
                  <a:gd name="T23" fmla="*/ 55 h 67"/>
                  <a:gd name="T24" fmla="*/ 2 w 287"/>
                  <a:gd name="T25" fmla="*/ 57 h 67"/>
                  <a:gd name="T26" fmla="*/ 5 w 287"/>
                  <a:gd name="T27" fmla="*/ 59 h 67"/>
                  <a:gd name="T28" fmla="*/ 5 w 287"/>
                  <a:gd name="T29" fmla="*/ 63 h 67"/>
                  <a:gd name="T30" fmla="*/ 0 w 287"/>
                  <a:gd name="T31" fmla="*/ 64 h 67"/>
                  <a:gd name="T32" fmla="*/ 5 w 287"/>
                  <a:gd name="T33" fmla="*/ 65 h 67"/>
                  <a:gd name="T34" fmla="*/ 11 w 287"/>
                  <a:gd name="T35" fmla="*/ 65 h 67"/>
                  <a:gd name="T36" fmla="*/ 17 w 287"/>
                  <a:gd name="T37" fmla="*/ 65 h 67"/>
                  <a:gd name="T38" fmla="*/ 23 w 287"/>
                  <a:gd name="T39" fmla="*/ 67 h 67"/>
                  <a:gd name="T40" fmla="*/ 29 w 287"/>
                  <a:gd name="T41" fmla="*/ 67 h 67"/>
                  <a:gd name="T42" fmla="*/ 286 w 287"/>
                  <a:gd name="T43" fmla="*/ 67 h 67"/>
                  <a:gd name="T44" fmla="*/ 284 w 287"/>
                  <a:gd name="T45" fmla="*/ 65 h 67"/>
                  <a:gd name="T46" fmla="*/ 283 w 287"/>
                  <a:gd name="T47" fmla="*/ 62 h 67"/>
                  <a:gd name="T48" fmla="*/ 281 w 287"/>
                  <a:gd name="T49" fmla="*/ 59 h 67"/>
                  <a:gd name="T50" fmla="*/ 278 w 287"/>
                  <a:gd name="T51" fmla="*/ 57 h 67"/>
                  <a:gd name="T52" fmla="*/ 277 w 287"/>
                  <a:gd name="T53" fmla="*/ 54 h 67"/>
                  <a:gd name="T54" fmla="*/ 275 w 287"/>
                  <a:gd name="T55" fmla="*/ 50 h 67"/>
                  <a:gd name="T56" fmla="*/ 272 w 287"/>
                  <a:gd name="T57" fmla="*/ 47 h 67"/>
                  <a:gd name="T58" fmla="*/ 269 w 287"/>
                  <a:gd name="T59" fmla="*/ 45 h 67"/>
                  <a:gd name="T60" fmla="*/ 266 w 287"/>
                  <a:gd name="T61" fmla="*/ 43 h 67"/>
                  <a:gd name="T62" fmla="*/ 264 w 287"/>
                  <a:gd name="T63" fmla="*/ 40 h 67"/>
                  <a:gd name="T64" fmla="*/ 260 w 287"/>
                  <a:gd name="T65" fmla="*/ 36 h 67"/>
                  <a:gd name="T66" fmla="*/ 257 w 287"/>
                  <a:gd name="T67" fmla="*/ 33 h 67"/>
                  <a:gd name="T68" fmla="*/ 254 w 287"/>
                  <a:gd name="T69" fmla="*/ 30 h 67"/>
                  <a:gd name="T70" fmla="*/ 250 w 287"/>
                  <a:gd name="T71" fmla="*/ 27 h 67"/>
                  <a:gd name="T72" fmla="*/ 249 w 287"/>
                  <a:gd name="T73" fmla="*/ 23 h 67"/>
                  <a:gd name="T74" fmla="*/ 246 w 287"/>
                  <a:gd name="T75" fmla="*/ 17 h 67"/>
                  <a:gd name="T76" fmla="*/ 244 w 287"/>
                  <a:gd name="T77" fmla="*/ 14 h 67"/>
                  <a:gd name="T78" fmla="*/ 243 w 287"/>
                  <a:gd name="T79" fmla="*/ 10 h 67"/>
                  <a:gd name="T80" fmla="*/ 234 w 287"/>
                  <a:gd name="T81" fmla="*/ 3 h 67"/>
                  <a:gd name="T82" fmla="*/ 224 w 287"/>
                  <a:gd name="T83" fmla="*/ 6 h 67"/>
                  <a:gd name="T84" fmla="*/ 211 w 287"/>
                  <a:gd name="T85" fmla="*/ 7 h 67"/>
                  <a:gd name="T86" fmla="*/ 201 w 287"/>
                  <a:gd name="T87" fmla="*/ 7 h 67"/>
                  <a:gd name="T88" fmla="*/ 197 w 287"/>
                  <a:gd name="T89" fmla="*/ 6 h 67"/>
                  <a:gd name="T90" fmla="*/ 184 w 287"/>
                  <a:gd name="T91" fmla="*/ 7 h 67"/>
                  <a:gd name="T92" fmla="*/ 178 w 287"/>
                  <a:gd name="T93" fmla="*/ 7 h 67"/>
                  <a:gd name="T94" fmla="*/ 175 w 287"/>
                  <a:gd name="T95" fmla="*/ 7 h 67"/>
                  <a:gd name="T96" fmla="*/ 172 w 287"/>
                  <a:gd name="T97" fmla="*/ 5 h 67"/>
                  <a:gd name="T98" fmla="*/ 168 w 287"/>
                  <a:gd name="T99" fmla="*/ 4 h 67"/>
                  <a:gd name="T100" fmla="*/ 158 w 287"/>
                  <a:gd name="T101" fmla="*/ 3 h 67"/>
                  <a:gd name="T102" fmla="*/ 152 w 287"/>
                  <a:gd name="T103" fmla="*/ 3 h 67"/>
                  <a:gd name="T104" fmla="*/ 146 w 287"/>
                  <a:gd name="T105" fmla="*/ 3 h 67"/>
                  <a:gd name="T106" fmla="*/ 140 w 287"/>
                  <a:gd name="T107" fmla="*/ 3 h 67"/>
                  <a:gd name="T108" fmla="*/ 137 w 287"/>
                  <a:gd name="T109" fmla="*/ 1 h 67"/>
                  <a:gd name="T110" fmla="*/ 131 w 287"/>
                  <a:gd name="T111" fmla="*/ 1 h 67"/>
                  <a:gd name="T112" fmla="*/ 125 w 287"/>
                  <a:gd name="T113" fmla="*/ 1 h 67"/>
                  <a:gd name="T114" fmla="*/ 106 w 287"/>
                  <a:gd name="T115" fmla="*/ 1 h 6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7"/>
                  <a:gd name="T175" fmla="*/ 0 h 67"/>
                  <a:gd name="T176" fmla="*/ 287 w 287"/>
                  <a:gd name="T177" fmla="*/ 67 h 6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7" h="67">
                    <a:moveTo>
                      <a:pt x="106" y="1"/>
                    </a:moveTo>
                    <a:lnTo>
                      <a:pt x="77" y="1"/>
                    </a:lnTo>
                    <a:lnTo>
                      <a:pt x="75" y="1"/>
                    </a:lnTo>
                    <a:lnTo>
                      <a:pt x="75" y="2"/>
                    </a:lnTo>
                    <a:lnTo>
                      <a:pt x="74" y="3"/>
                    </a:lnTo>
                    <a:lnTo>
                      <a:pt x="72" y="4"/>
                    </a:lnTo>
                    <a:lnTo>
                      <a:pt x="71" y="5"/>
                    </a:lnTo>
                    <a:lnTo>
                      <a:pt x="69" y="6"/>
                    </a:lnTo>
                    <a:lnTo>
                      <a:pt x="66" y="8"/>
                    </a:lnTo>
                    <a:lnTo>
                      <a:pt x="65" y="9"/>
                    </a:lnTo>
                    <a:lnTo>
                      <a:pt x="62" y="11"/>
                    </a:lnTo>
                    <a:lnTo>
                      <a:pt x="59" y="14"/>
                    </a:lnTo>
                    <a:lnTo>
                      <a:pt x="55" y="16"/>
                    </a:lnTo>
                    <a:lnTo>
                      <a:pt x="52" y="18"/>
                    </a:lnTo>
                    <a:lnTo>
                      <a:pt x="49" y="20"/>
                    </a:lnTo>
                    <a:lnTo>
                      <a:pt x="46" y="22"/>
                    </a:lnTo>
                    <a:lnTo>
                      <a:pt x="43" y="24"/>
                    </a:lnTo>
                    <a:lnTo>
                      <a:pt x="40" y="27"/>
                    </a:lnTo>
                    <a:lnTo>
                      <a:pt x="37" y="29"/>
                    </a:lnTo>
                    <a:lnTo>
                      <a:pt x="34" y="31"/>
                    </a:lnTo>
                    <a:lnTo>
                      <a:pt x="31" y="33"/>
                    </a:lnTo>
                    <a:lnTo>
                      <a:pt x="29" y="35"/>
                    </a:lnTo>
                    <a:lnTo>
                      <a:pt x="26" y="37"/>
                    </a:lnTo>
                    <a:lnTo>
                      <a:pt x="23" y="38"/>
                    </a:lnTo>
                    <a:lnTo>
                      <a:pt x="20" y="41"/>
                    </a:lnTo>
                    <a:lnTo>
                      <a:pt x="19" y="43"/>
                    </a:lnTo>
                    <a:lnTo>
                      <a:pt x="17" y="44"/>
                    </a:lnTo>
                    <a:lnTo>
                      <a:pt x="16" y="45"/>
                    </a:lnTo>
                    <a:lnTo>
                      <a:pt x="14" y="46"/>
                    </a:lnTo>
                    <a:lnTo>
                      <a:pt x="12" y="47"/>
                    </a:lnTo>
                    <a:lnTo>
                      <a:pt x="11" y="47"/>
                    </a:lnTo>
                    <a:lnTo>
                      <a:pt x="11" y="48"/>
                    </a:lnTo>
                    <a:lnTo>
                      <a:pt x="11" y="49"/>
                    </a:lnTo>
                    <a:lnTo>
                      <a:pt x="11" y="50"/>
                    </a:lnTo>
                    <a:lnTo>
                      <a:pt x="12" y="50"/>
                    </a:lnTo>
                    <a:lnTo>
                      <a:pt x="12" y="51"/>
                    </a:lnTo>
                    <a:lnTo>
                      <a:pt x="12" y="52"/>
                    </a:lnTo>
                    <a:lnTo>
                      <a:pt x="14" y="52"/>
                    </a:lnTo>
                    <a:lnTo>
                      <a:pt x="14" y="54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9" y="55"/>
                    </a:lnTo>
                    <a:lnTo>
                      <a:pt x="8" y="55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3" y="55"/>
                    </a:lnTo>
                    <a:lnTo>
                      <a:pt x="3" y="56"/>
                    </a:lnTo>
                    <a:lnTo>
                      <a:pt x="2" y="56"/>
                    </a:lnTo>
                    <a:lnTo>
                      <a:pt x="2" y="57"/>
                    </a:lnTo>
                    <a:lnTo>
                      <a:pt x="3" y="57"/>
                    </a:lnTo>
                    <a:lnTo>
                      <a:pt x="3" y="58"/>
                    </a:lnTo>
                    <a:lnTo>
                      <a:pt x="3" y="59"/>
                    </a:lnTo>
                    <a:lnTo>
                      <a:pt x="5" y="59"/>
                    </a:lnTo>
                    <a:lnTo>
                      <a:pt x="5" y="60"/>
                    </a:lnTo>
                    <a:lnTo>
                      <a:pt x="5" y="61"/>
                    </a:lnTo>
                    <a:lnTo>
                      <a:pt x="5" y="62"/>
                    </a:lnTo>
                    <a:lnTo>
                      <a:pt x="5" y="63"/>
                    </a:lnTo>
                    <a:lnTo>
                      <a:pt x="5" y="64"/>
                    </a:lnTo>
                    <a:lnTo>
                      <a:pt x="3" y="64"/>
                    </a:lnTo>
                    <a:lnTo>
                      <a:pt x="2" y="64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5" y="65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1" y="65"/>
                    </a:lnTo>
                    <a:lnTo>
                      <a:pt x="12" y="65"/>
                    </a:lnTo>
                    <a:lnTo>
                      <a:pt x="14" y="65"/>
                    </a:lnTo>
                    <a:lnTo>
                      <a:pt x="16" y="65"/>
                    </a:lnTo>
                    <a:lnTo>
                      <a:pt x="17" y="65"/>
                    </a:lnTo>
                    <a:lnTo>
                      <a:pt x="19" y="67"/>
                    </a:lnTo>
                    <a:lnTo>
                      <a:pt x="20" y="67"/>
                    </a:lnTo>
                    <a:lnTo>
                      <a:pt x="22" y="67"/>
                    </a:lnTo>
                    <a:lnTo>
                      <a:pt x="23" y="67"/>
                    </a:lnTo>
                    <a:lnTo>
                      <a:pt x="25" y="67"/>
                    </a:lnTo>
                    <a:lnTo>
                      <a:pt x="26" y="67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281" y="67"/>
                    </a:lnTo>
                    <a:lnTo>
                      <a:pt x="283" y="67"/>
                    </a:lnTo>
                    <a:lnTo>
                      <a:pt x="284" y="67"/>
                    </a:lnTo>
                    <a:lnTo>
                      <a:pt x="286" y="67"/>
                    </a:lnTo>
                    <a:lnTo>
                      <a:pt x="287" y="67"/>
                    </a:lnTo>
                    <a:lnTo>
                      <a:pt x="286" y="67"/>
                    </a:lnTo>
                    <a:lnTo>
                      <a:pt x="286" y="65"/>
                    </a:lnTo>
                    <a:lnTo>
                      <a:pt x="284" y="65"/>
                    </a:lnTo>
                    <a:lnTo>
                      <a:pt x="284" y="64"/>
                    </a:lnTo>
                    <a:lnTo>
                      <a:pt x="284" y="63"/>
                    </a:lnTo>
                    <a:lnTo>
                      <a:pt x="284" y="62"/>
                    </a:lnTo>
                    <a:lnTo>
                      <a:pt x="283" y="62"/>
                    </a:lnTo>
                    <a:lnTo>
                      <a:pt x="283" y="61"/>
                    </a:lnTo>
                    <a:lnTo>
                      <a:pt x="283" y="60"/>
                    </a:lnTo>
                    <a:lnTo>
                      <a:pt x="281" y="60"/>
                    </a:lnTo>
                    <a:lnTo>
                      <a:pt x="281" y="59"/>
                    </a:lnTo>
                    <a:lnTo>
                      <a:pt x="280" y="59"/>
                    </a:lnTo>
                    <a:lnTo>
                      <a:pt x="280" y="58"/>
                    </a:lnTo>
                    <a:lnTo>
                      <a:pt x="278" y="58"/>
                    </a:lnTo>
                    <a:lnTo>
                      <a:pt x="278" y="57"/>
                    </a:lnTo>
                    <a:lnTo>
                      <a:pt x="278" y="56"/>
                    </a:lnTo>
                    <a:lnTo>
                      <a:pt x="278" y="55"/>
                    </a:lnTo>
                    <a:lnTo>
                      <a:pt x="278" y="54"/>
                    </a:lnTo>
                    <a:lnTo>
                      <a:pt x="277" y="54"/>
                    </a:lnTo>
                    <a:lnTo>
                      <a:pt x="277" y="52"/>
                    </a:lnTo>
                    <a:lnTo>
                      <a:pt x="277" y="51"/>
                    </a:lnTo>
                    <a:lnTo>
                      <a:pt x="275" y="51"/>
                    </a:lnTo>
                    <a:lnTo>
                      <a:pt x="275" y="50"/>
                    </a:lnTo>
                    <a:lnTo>
                      <a:pt x="273" y="49"/>
                    </a:lnTo>
                    <a:lnTo>
                      <a:pt x="273" y="48"/>
                    </a:lnTo>
                    <a:lnTo>
                      <a:pt x="272" y="48"/>
                    </a:lnTo>
                    <a:lnTo>
                      <a:pt x="272" y="47"/>
                    </a:lnTo>
                    <a:lnTo>
                      <a:pt x="270" y="47"/>
                    </a:lnTo>
                    <a:lnTo>
                      <a:pt x="270" y="46"/>
                    </a:lnTo>
                    <a:lnTo>
                      <a:pt x="269" y="46"/>
                    </a:lnTo>
                    <a:lnTo>
                      <a:pt x="269" y="45"/>
                    </a:lnTo>
                    <a:lnTo>
                      <a:pt x="269" y="44"/>
                    </a:lnTo>
                    <a:lnTo>
                      <a:pt x="267" y="44"/>
                    </a:lnTo>
                    <a:lnTo>
                      <a:pt x="267" y="43"/>
                    </a:lnTo>
                    <a:lnTo>
                      <a:pt x="266" y="43"/>
                    </a:lnTo>
                    <a:lnTo>
                      <a:pt x="266" y="42"/>
                    </a:lnTo>
                    <a:lnTo>
                      <a:pt x="266" y="41"/>
                    </a:lnTo>
                    <a:lnTo>
                      <a:pt x="264" y="41"/>
                    </a:lnTo>
                    <a:lnTo>
                      <a:pt x="264" y="40"/>
                    </a:lnTo>
                    <a:lnTo>
                      <a:pt x="263" y="38"/>
                    </a:lnTo>
                    <a:lnTo>
                      <a:pt x="261" y="37"/>
                    </a:lnTo>
                    <a:lnTo>
                      <a:pt x="260" y="37"/>
                    </a:lnTo>
                    <a:lnTo>
                      <a:pt x="260" y="36"/>
                    </a:lnTo>
                    <a:lnTo>
                      <a:pt x="258" y="36"/>
                    </a:lnTo>
                    <a:lnTo>
                      <a:pt x="258" y="35"/>
                    </a:lnTo>
                    <a:lnTo>
                      <a:pt x="257" y="34"/>
                    </a:lnTo>
                    <a:lnTo>
                      <a:pt x="257" y="33"/>
                    </a:lnTo>
                    <a:lnTo>
                      <a:pt x="255" y="33"/>
                    </a:lnTo>
                    <a:lnTo>
                      <a:pt x="255" y="32"/>
                    </a:lnTo>
                    <a:lnTo>
                      <a:pt x="254" y="31"/>
                    </a:lnTo>
                    <a:lnTo>
                      <a:pt x="254" y="30"/>
                    </a:lnTo>
                    <a:lnTo>
                      <a:pt x="254" y="29"/>
                    </a:lnTo>
                    <a:lnTo>
                      <a:pt x="252" y="28"/>
                    </a:lnTo>
                    <a:lnTo>
                      <a:pt x="252" y="27"/>
                    </a:lnTo>
                    <a:lnTo>
                      <a:pt x="250" y="27"/>
                    </a:lnTo>
                    <a:lnTo>
                      <a:pt x="250" y="25"/>
                    </a:lnTo>
                    <a:lnTo>
                      <a:pt x="250" y="24"/>
                    </a:lnTo>
                    <a:lnTo>
                      <a:pt x="249" y="24"/>
                    </a:lnTo>
                    <a:lnTo>
                      <a:pt x="249" y="23"/>
                    </a:lnTo>
                    <a:lnTo>
                      <a:pt x="247" y="19"/>
                    </a:lnTo>
                    <a:lnTo>
                      <a:pt x="247" y="18"/>
                    </a:lnTo>
                    <a:lnTo>
                      <a:pt x="247" y="17"/>
                    </a:lnTo>
                    <a:lnTo>
                      <a:pt x="246" y="17"/>
                    </a:lnTo>
                    <a:lnTo>
                      <a:pt x="246" y="16"/>
                    </a:lnTo>
                    <a:lnTo>
                      <a:pt x="246" y="15"/>
                    </a:lnTo>
                    <a:lnTo>
                      <a:pt x="244" y="15"/>
                    </a:lnTo>
                    <a:lnTo>
                      <a:pt x="244" y="14"/>
                    </a:lnTo>
                    <a:lnTo>
                      <a:pt x="244" y="12"/>
                    </a:lnTo>
                    <a:lnTo>
                      <a:pt x="244" y="11"/>
                    </a:lnTo>
                    <a:lnTo>
                      <a:pt x="243" y="11"/>
                    </a:lnTo>
                    <a:lnTo>
                      <a:pt x="243" y="10"/>
                    </a:lnTo>
                    <a:lnTo>
                      <a:pt x="243" y="9"/>
                    </a:lnTo>
                    <a:lnTo>
                      <a:pt x="240" y="8"/>
                    </a:lnTo>
                    <a:lnTo>
                      <a:pt x="238" y="6"/>
                    </a:lnTo>
                    <a:lnTo>
                      <a:pt x="234" y="3"/>
                    </a:lnTo>
                    <a:lnTo>
                      <a:pt x="232" y="3"/>
                    </a:lnTo>
                    <a:lnTo>
                      <a:pt x="231" y="5"/>
                    </a:lnTo>
                    <a:lnTo>
                      <a:pt x="226" y="5"/>
                    </a:lnTo>
                    <a:lnTo>
                      <a:pt x="224" y="6"/>
                    </a:lnTo>
                    <a:lnTo>
                      <a:pt x="220" y="7"/>
                    </a:lnTo>
                    <a:lnTo>
                      <a:pt x="217" y="7"/>
                    </a:lnTo>
                    <a:lnTo>
                      <a:pt x="214" y="7"/>
                    </a:lnTo>
                    <a:lnTo>
                      <a:pt x="211" y="7"/>
                    </a:lnTo>
                    <a:lnTo>
                      <a:pt x="207" y="6"/>
                    </a:lnTo>
                    <a:lnTo>
                      <a:pt x="203" y="6"/>
                    </a:lnTo>
                    <a:lnTo>
                      <a:pt x="203" y="7"/>
                    </a:lnTo>
                    <a:lnTo>
                      <a:pt x="201" y="7"/>
                    </a:lnTo>
                    <a:lnTo>
                      <a:pt x="200" y="7"/>
                    </a:lnTo>
                    <a:lnTo>
                      <a:pt x="198" y="7"/>
                    </a:lnTo>
                    <a:lnTo>
                      <a:pt x="197" y="7"/>
                    </a:lnTo>
                    <a:lnTo>
                      <a:pt x="197" y="6"/>
                    </a:lnTo>
                    <a:lnTo>
                      <a:pt x="189" y="7"/>
                    </a:lnTo>
                    <a:lnTo>
                      <a:pt x="188" y="7"/>
                    </a:lnTo>
                    <a:lnTo>
                      <a:pt x="186" y="7"/>
                    </a:lnTo>
                    <a:lnTo>
                      <a:pt x="184" y="7"/>
                    </a:lnTo>
                    <a:lnTo>
                      <a:pt x="183" y="7"/>
                    </a:lnTo>
                    <a:lnTo>
                      <a:pt x="181" y="7"/>
                    </a:lnTo>
                    <a:lnTo>
                      <a:pt x="180" y="7"/>
                    </a:lnTo>
                    <a:lnTo>
                      <a:pt x="178" y="7"/>
                    </a:lnTo>
                    <a:lnTo>
                      <a:pt x="177" y="7"/>
                    </a:lnTo>
                    <a:lnTo>
                      <a:pt x="177" y="6"/>
                    </a:lnTo>
                    <a:lnTo>
                      <a:pt x="175" y="6"/>
                    </a:lnTo>
                    <a:lnTo>
                      <a:pt x="175" y="7"/>
                    </a:lnTo>
                    <a:lnTo>
                      <a:pt x="175" y="6"/>
                    </a:lnTo>
                    <a:lnTo>
                      <a:pt x="174" y="6"/>
                    </a:lnTo>
                    <a:lnTo>
                      <a:pt x="172" y="6"/>
                    </a:lnTo>
                    <a:lnTo>
                      <a:pt x="172" y="5"/>
                    </a:lnTo>
                    <a:lnTo>
                      <a:pt x="171" y="5"/>
                    </a:lnTo>
                    <a:lnTo>
                      <a:pt x="169" y="5"/>
                    </a:lnTo>
                    <a:lnTo>
                      <a:pt x="168" y="5"/>
                    </a:lnTo>
                    <a:lnTo>
                      <a:pt x="168" y="4"/>
                    </a:lnTo>
                    <a:lnTo>
                      <a:pt x="166" y="4"/>
                    </a:lnTo>
                    <a:lnTo>
                      <a:pt x="164" y="3"/>
                    </a:lnTo>
                    <a:lnTo>
                      <a:pt x="158" y="2"/>
                    </a:lnTo>
                    <a:lnTo>
                      <a:pt x="158" y="3"/>
                    </a:lnTo>
                    <a:lnTo>
                      <a:pt x="157" y="3"/>
                    </a:lnTo>
                    <a:lnTo>
                      <a:pt x="155" y="3"/>
                    </a:lnTo>
                    <a:lnTo>
                      <a:pt x="154" y="3"/>
                    </a:lnTo>
                    <a:lnTo>
                      <a:pt x="152" y="3"/>
                    </a:lnTo>
                    <a:lnTo>
                      <a:pt x="151" y="3"/>
                    </a:lnTo>
                    <a:lnTo>
                      <a:pt x="149" y="3"/>
                    </a:lnTo>
                    <a:lnTo>
                      <a:pt x="148" y="3"/>
                    </a:lnTo>
                    <a:lnTo>
                      <a:pt x="146" y="3"/>
                    </a:lnTo>
                    <a:lnTo>
                      <a:pt x="145" y="3"/>
                    </a:lnTo>
                    <a:lnTo>
                      <a:pt x="143" y="3"/>
                    </a:lnTo>
                    <a:lnTo>
                      <a:pt x="141" y="3"/>
                    </a:lnTo>
                    <a:lnTo>
                      <a:pt x="140" y="3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7" y="2"/>
                    </a:lnTo>
                    <a:lnTo>
                      <a:pt x="137" y="1"/>
                    </a:lnTo>
                    <a:lnTo>
                      <a:pt x="135" y="1"/>
                    </a:lnTo>
                    <a:lnTo>
                      <a:pt x="134" y="1"/>
                    </a:lnTo>
                    <a:lnTo>
                      <a:pt x="132" y="1"/>
                    </a:lnTo>
                    <a:lnTo>
                      <a:pt x="131" y="1"/>
                    </a:lnTo>
                    <a:lnTo>
                      <a:pt x="129" y="1"/>
                    </a:lnTo>
                    <a:lnTo>
                      <a:pt x="128" y="1"/>
                    </a:lnTo>
                    <a:lnTo>
                      <a:pt x="126" y="1"/>
                    </a:lnTo>
                    <a:lnTo>
                      <a:pt x="125" y="1"/>
                    </a:lnTo>
                    <a:lnTo>
                      <a:pt x="123" y="1"/>
                    </a:lnTo>
                    <a:lnTo>
                      <a:pt x="118" y="0"/>
                    </a:lnTo>
                    <a:lnTo>
                      <a:pt x="115" y="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2" name="Freeform 225"/>
              <p:cNvSpPr>
                <a:spLocks/>
              </p:cNvSpPr>
              <p:nvPr/>
            </p:nvSpPr>
            <p:spPr bwMode="auto">
              <a:xfrm>
                <a:off x="826" y="2767"/>
                <a:ext cx="142" cy="21"/>
              </a:xfrm>
              <a:custGeom>
                <a:avLst/>
                <a:gdLst>
                  <a:gd name="T0" fmla="*/ 68 w 286"/>
                  <a:gd name="T1" fmla="*/ 2 h 61"/>
                  <a:gd name="T2" fmla="*/ 62 w 286"/>
                  <a:gd name="T3" fmla="*/ 6 h 61"/>
                  <a:gd name="T4" fmla="*/ 54 w 286"/>
                  <a:gd name="T5" fmla="*/ 13 h 61"/>
                  <a:gd name="T6" fmla="*/ 43 w 286"/>
                  <a:gd name="T7" fmla="*/ 21 h 61"/>
                  <a:gd name="T8" fmla="*/ 32 w 286"/>
                  <a:gd name="T9" fmla="*/ 28 h 61"/>
                  <a:gd name="T10" fmla="*/ 22 w 286"/>
                  <a:gd name="T11" fmla="*/ 36 h 61"/>
                  <a:gd name="T12" fmla="*/ 14 w 286"/>
                  <a:gd name="T13" fmla="*/ 41 h 61"/>
                  <a:gd name="T14" fmla="*/ 11 w 286"/>
                  <a:gd name="T15" fmla="*/ 44 h 61"/>
                  <a:gd name="T16" fmla="*/ 12 w 286"/>
                  <a:gd name="T17" fmla="*/ 48 h 61"/>
                  <a:gd name="T18" fmla="*/ 11 w 286"/>
                  <a:gd name="T19" fmla="*/ 51 h 61"/>
                  <a:gd name="T20" fmla="*/ 6 w 286"/>
                  <a:gd name="T21" fmla="*/ 50 h 61"/>
                  <a:gd name="T22" fmla="*/ 3 w 286"/>
                  <a:gd name="T23" fmla="*/ 52 h 61"/>
                  <a:gd name="T24" fmla="*/ 5 w 286"/>
                  <a:gd name="T25" fmla="*/ 55 h 61"/>
                  <a:gd name="T26" fmla="*/ 3 w 286"/>
                  <a:gd name="T27" fmla="*/ 58 h 61"/>
                  <a:gd name="T28" fmla="*/ 2 w 286"/>
                  <a:gd name="T29" fmla="*/ 59 h 61"/>
                  <a:gd name="T30" fmla="*/ 8 w 286"/>
                  <a:gd name="T31" fmla="*/ 59 h 61"/>
                  <a:gd name="T32" fmla="*/ 16 w 286"/>
                  <a:gd name="T33" fmla="*/ 59 h 61"/>
                  <a:gd name="T34" fmla="*/ 26 w 286"/>
                  <a:gd name="T35" fmla="*/ 59 h 61"/>
                  <a:gd name="T36" fmla="*/ 37 w 286"/>
                  <a:gd name="T37" fmla="*/ 61 h 61"/>
                  <a:gd name="T38" fmla="*/ 46 w 286"/>
                  <a:gd name="T39" fmla="*/ 61 h 61"/>
                  <a:gd name="T40" fmla="*/ 54 w 286"/>
                  <a:gd name="T41" fmla="*/ 61 h 61"/>
                  <a:gd name="T42" fmla="*/ 283 w 286"/>
                  <a:gd name="T43" fmla="*/ 61 h 61"/>
                  <a:gd name="T44" fmla="*/ 284 w 286"/>
                  <a:gd name="T45" fmla="*/ 59 h 61"/>
                  <a:gd name="T46" fmla="*/ 283 w 286"/>
                  <a:gd name="T47" fmla="*/ 56 h 61"/>
                  <a:gd name="T48" fmla="*/ 280 w 286"/>
                  <a:gd name="T49" fmla="*/ 53 h 61"/>
                  <a:gd name="T50" fmla="*/ 278 w 286"/>
                  <a:gd name="T51" fmla="*/ 50 h 61"/>
                  <a:gd name="T52" fmla="*/ 277 w 286"/>
                  <a:gd name="T53" fmla="*/ 46 h 61"/>
                  <a:gd name="T54" fmla="*/ 273 w 286"/>
                  <a:gd name="T55" fmla="*/ 44 h 61"/>
                  <a:gd name="T56" fmla="*/ 270 w 286"/>
                  <a:gd name="T57" fmla="*/ 41 h 61"/>
                  <a:gd name="T58" fmla="*/ 267 w 286"/>
                  <a:gd name="T59" fmla="*/ 39 h 61"/>
                  <a:gd name="T60" fmla="*/ 266 w 286"/>
                  <a:gd name="T61" fmla="*/ 36 h 61"/>
                  <a:gd name="T62" fmla="*/ 263 w 286"/>
                  <a:gd name="T63" fmla="*/ 34 h 61"/>
                  <a:gd name="T64" fmla="*/ 260 w 286"/>
                  <a:gd name="T65" fmla="*/ 31 h 61"/>
                  <a:gd name="T66" fmla="*/ 257 w 286"/>
                  <a:gd name="T67" fmla="*/ 29 h 61"/>
                  <a:gd name="T68" fmla="*/ 255 w 286"/>
                  <a:gd name="T69" fmla="*/ 26 h 61"/>
                  <a:gd name="T70" fmla="*/ 252 w 286"/>
                  <a:gd name="T71" fmla="*/ 24 h 61"/>
                  <a:gd name="T72" fmla="*/ 249 w 286"/>
                  <a:gd name="T73" fmla="*/ 17 h 61"/>
                  <a:gd name="T74" fmla="*/ 247 w 286"/>
                  <a:gd name="T75" fmla="*/ 14 h 61"/>
                  <a:gd name="T76" fmla="*/ 246 w 286"/>
                  <a:gd name="T77" fmla="*/ 11 h 61"/>
                  <a:gd name="T78" fmla="*/ 241 w 286"/>
                  <a:gd name="T79" fmla="*/ 8 h 61"/>
                  <a:gd name="T80" fmla="*/ 232 w 286"/>
                  <a:gd name="T81" fmla="*/ 4 h 61"/>
                  <a:gd name="T82" fmla="*/ 217 w 286"/>
                  <a:gd name="T83" fmla="*/ 6 h 61"/>
                  <a:gd name="T84" fmla="*/ 203 w 286"/>
                  <a:gd name="T85" fmla="*/ 5 h 61"/>
                  <a:gd name="T86" fmla="*/ 197 w 286"/>
                  <a:gd name="T87" fmla="*/ 5 h 61"/>
                  <a:gd name="T88" fmla="*/ 184 w 286"/>
                  <a:gd name="T89" fmla="*/ 5 h 61"/>
                  <a:gd name="T90" fmla="*/ 180 w 286"/>
                  <a:gd name="T91" fmla="*/ 6 h 61"/>
                  <a:gd name="T92" fmla="*/ 175 w 286"/>
                  <a:gd name="T93" fmla="*/ 5 h 61"/>
                  <a:gd name="T94" fmla="*/ 171 w 286"/>
                  <a:gd name="T95" fmla="*/ 4 h 61"/>
                  <a:gd name="T96" fmla="*/ 166 w 286"/>
                  <a:gd name="T97" fmla="*/ 3 h 61"/>
                  <a:gd name="T98" fmla="*/ 155 w 286"/>
                  <a:gd name="T99" fmla="*/ 2 h 61"/>
                  <a:gd name="T100" fmla="*/ 149 w 286"/>
                  <a:gd name="T101" fmla="*/ 2 h 61"/>
                  <a:gd name="T102" fmla="*/ 143 w 286"/>
                  <a:gd name="T103" fmla="*/ 2 h 61"/>
                  <a:gd name="T104" fmla="*/ 138 w 286"/>
                  <a:gd name="T105" fmla="*/ 1 h 61"/>
                  <a:gd name="T106" fmla="*/ 134 w 286"/>
                  <a:gd name="T107" fmla="*/ 0 h 61"/>
                  <a:gd name="T108" fmla="*/ 128 w 286"/>
                  <a:gd name="T109" fmla="*/ 0 h 61"/>
                  <a:gd name="T110" fmla="*/ 121 w 286"/>
                  <a:gd name="T111" fmla="*/ 0 h 61"/>
                  <a:gd name="T112" fmla="*/ 112 w 286"/>
                  <a:gd name="T113" fmla="*/ 0 h 6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86"/>
                  <a:gd name="T172" fmla="*/ 0 h 61"/>
                  <a:gd name="T173" fmla="*/ 286 w 286"/>
                  <a:gd name="T174" fmla="*/ 61 h 6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86" h="61">
                    <a:moveTo>
                      <a:pt x="98" y="1"/>
                    </a:moveTo>
                    <a:lnTo>
                      <a:pt x="69" y="1"/>
                    </a:lnTo>
                    <a:lnTo>
                      <a:pt x="69" y="2"/>
                    </a:lnTo>
                    <a:lnTo>
                      <a:pt x="68" y="2"/>
                    </a:lnTo>
                    <a:lnTo>
                      <a:pt x="66" y="3"/>
                    </a:lnTo>
                    <a:lnTo>
                      <a:pt x="65" y="4"/>
                    </a:lnTo>
                    <a:lnTo>
                      <a:pt x="63" y="5"/>
                    </a:lnTo>
                    <a:lnTo>
                      <a:pt x="62" y="6"/>
                    </a:lnTo>
                    <a:lnTo>
                      <a:pt x="60" y="8"/>
                    </a:lnTo>
                    <a:lnTo>
                      <a:pt x="59" y="10"/>
                    </a:lnTo>
                    <a:lnTo>
                      <a:pt x="55" y="11"/>
                    </a:lnTo>
                    <a:lnTo>
                      <a:pt x="54" y="13"/>
                    </a:lnTo>
                    <a:lnTo>
                      <a:pt x="51" y="15"/>
                    </a:lnTo>
                    <a:lnTo>
                      <a:pt x="48" y="17"/>
                    </a:lnTo>
                    <a:lnTo>
                      <a:pt x="46" y="18"/>
                    </a:lnTo>
                    <a:lnTo>
                      <a:pt x="43" y="21"/>
                    </a:lnTo>
                    <a:lnTo>
                      <a:pt x="40" y="23"/>
                    </a:lnTo>
                    <a:lnTo>
                      <a:pt x="37" y="25"/>
                    </a:lnTo>
                    <a:lnTo>
                      <a:pt x="36" y="27"/>
                    </a:lnTo>
                    <a:lnTo>
                      <a:pt x="32" y="28"/>
                    </a:lnTo>
                    <a:lnTo>
                      <a:pt x="29" y="30"/>
                    </a:lnTo>
                    <a:lnTo>
                      <a:pt x="26" y="32"/>
                    </a:lnTo>
                    <a:lnTo>
                      <a:pt x="25" y="34"/>
                    </a:lnTo>
                    <a:lnTo>
                      <a:pt x="22" y="36"/>
                    </a:lnTo>
                    <a:lnTo>
                      <a:pt x="20" y="37"/>
                    </a:lnTo>
                    <a:lnTo>
                      <a:pt x="19" y="39"/>
                    </a:lnTo>
                    <a:lnTo>
                      <a:pt x="17" y="40"/>
                    </a:lnTo>
                    <a:lnTo>
                      <a:pt x="14" y="41"/>
                    </a:lnTo>
                    <a:lnTo>
                      <a:pt x="14" y="42"/>
                    </a:lnTo>
                    <a:lnTo>
                      <a:pt x="12" y="43"/>
                    </a:lnTo>
                    <a:lnTo>
                      <a:pt x="11" y="43"/>
                    </a:lnTo>
                    <a:lnTo>
                      <a:pt x="11" y="44"/>
                    </a:lnTo>
                    <a:lnTo>
                      <a:pt x="11" y="45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1" y="50"/>
                    </a:lnTo>
                    <a:lnTo>
                      <a:pt x="11" y="51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3" y="50"/>
                    </a:lnTo>
                    <a:lnTo>
                      <a:pt x="3" y="51"/>
                    </a:lnTo>
                    <a:lnTo>
                      <a:pt x="3" y="52"/>
                    </a:lnTo>
                    <a:lnTo>
                      <a:pt x="3" y="53"/>
                    </a:lnTo>
                    <a:lnTo>
                      <a:pt x="5" y="53"/>
                    </a:lnTo>
                    <a:lnTo>
                      <a:pt x="5" y="54"/>
                    </a:lnTo>
                    <a:lnTo>
                      <a:pt x="5" y="55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58"/>
                    </a:lnTo>
                    <a:lnTo>
                      <a:pt x="3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59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9"/>
                    </a:lnTo>
                    <a:lnTo>
                      <a:pt x="11" y="59"/>
                    </a:lnTo>
                    <a:lnTo>
                      <a:pt x="14" y="59"/>
                    </a:lnTo>
                    <a:lnTo>
                      <a:pt x="16" y="59"/>
                    </a:lnTo>
                    <a:lnTo>
                      <a:pt x="19" y="59"/>
                    </a:lnTo>
                    <a:lnTo>
                      <a:pt x="20" y="59"/>
                    </a:lnTo>
                    <a:lnTo>
                      <a:pt x="23" y="59"/>
                    </a:lnTo>
                    <a:lnTo>
                      <a:pt x="26" y="59"/>
                    </a:lnTo>
                    <a:lnTo>
                      <a:pt x="29" y="59"/>
                    </a:lnTo>
                    <a:lnTo>
                      <a:pt x="31" y="61"/>
                    </a:lnTo>
                    <a:lnTo>
                      <a:pt x="34" y="61"/>
                    </a:lnTo>
                    <a:lnTo>
                      <a:pt x="37" y="61"/>
                    </a:lnTo>
                    <a:lnTo>
                      <a:pt x="39" y="61"/>
                    </a:lnTo>
                    <a:lnTo>
                      <a:pt x="42" y="61"/>
                    </a:lnTo>
                    <a:lnTo>
                      <a:pt x="43" y="61"/>
                    </a:lnTo>
                    <a:lnTo>
                      <a:pt x="46" y="61"/>
                    </a:lnTo>
                    <a:lnTo>
                      <a:pt x="48" y="61"/>
                    </a:lnTo>
                    <a:lnTo>
                      <a:pt x="49" y="61"/>
                    </a:lnTo>
                    <a:lnTo>
                      <a:pt x="52" y="61"/>
                    </a:lnTo>
                    <a:lnTo>
                      <a:pt x="54" y="61"/>
                    </a:lnTo>
                    <a:lnTo>
                      <a:pt x="55" y="61"/>
                    </a:lnTo>
                    <a:lnTo>
                      <a:pt x="57" y="61"/>
                    </a:lnTo>
                    <a:lnTo>
                      <a:pt x="281" y="61"/>
                    </a:lnTo>
                    <a:lnTo>
                      <a:pt x="283" y="61"/>
                    </a:lnTo>
                    <a:lnTo>
                      <a:pt x="284" y="61"/>
                    </a:lnTo>
                    <a:lnTo>
                      <a:pt x="286" y="61"/>
                    </a:lnTo>
                    <a:lnTo>
                      <a:pt x="286" y="59"/>
                    </a:lnTo>
                    <a:lnTo>
                      <a:pt x="284" y="59"/>
                    </a:lnTo>
                    <a:lnTo>
                      <a:pt x="284" y="58"/>
                    </a:lnTo>
                    <a:lnTo>
                      <a:pt x="284" y="57"/>
                    </a:lnTo>
                    <a:lnTo>
                      <a:pt x="284" y="56"/>
                    </a:lnTo>
                    <a:lnTo>
                      <a:pt x="283" y="56"/>
                    </a:lnTo>
                    <a:lnTo>
                      <a:pt x="283" y="55"/>
                    </a:lnTo>
                    <a:lnTo>
                      <a:pt x="281" y="54"/>
                    </a:lnTo>
                    <a:lnTo>
                      <a:pt x="281" y="53"/>
                    </a:lnTo>
                    <a:lnTo>
                      <a:pt x="280" y="53"/>
                    </a:lnTo>
                    <a:lnTo>
                      <a:pt x="280" y="52"/>
                    </a:lnTo>
                    <a:lnTo>
                      <a:pt x="280" y="51"/>
                    </a:lnTo>
                    <a:lnTo>
                      <a:pt x="278" y="51"/>
                    </a:lnTo>
                    <a:lnTo>
                      <a:pt x="278" y="50"/>
                    </a:lnTo>
                    <a:lnTo>
                      <a:pt x="278" y="49"/>
                    </a:lnTo>
                    <a:lnTo>
                      <a:pt x="278" y="48"/>
                    </a:lnTo>
                    <a:lnTo>
                      <a:pt x="277" y="48"/>
                    </a:lnTo>
                    <a:lnTo>
                      <a:pt x="277" y="46"/>
                    </a:lnTo>
                    <a:lnTo>
                      <a:pt x="277" y="45"/>
                    </a:lnTo>
                    <a:lnTo>
                      <a:pt x="275" y="45"/>
                    </a:lnTo>
                    <a:lnTo>
                      <a:pt x="275" y="44"/>
                    </a:lnTo>
                    <a:lnTo>
                      <a:pt x="273" y="44"/>
                    </a:lnTo>
                    <a:lnTo>
                      <a:pt x="273" y="43"/>
                    </a:lnTo>
                    <a:lnTo>
                      <a:pt x="272" y="43"/>
                    </a:lnTo>
                    <a:lnTo>
                      <a:pt x="272" y="42"/>
                    </a:lnTo>
                    <a:lnTo>
                      <a:pt x="270" y="41"/>
                    </a:lnTo>
                    <a:lnTo>
                      <a:pt x="270" y="40"/>
                    </a:lnTo>
                    <a:lnTo>
                      <a:pt x="269" y="40"/>
                    </a:lnTo>
                    <a:lnTo>
                      <a:pt x="269" y="39"/>
                    </a:lnTo>
                    <a:lnTo>
                      <a:pt x="267" y="39"/>
                    </a:lnTo>
                    <a:lnTo>
                      <a:pt x="267" y="38"/>
                    </a:lnTo>
                    <a:lnTo>
                      <a:pt x="267" y="37"/>
                    </a:lnTo>
                    <a:lnTo>
                      <a:pt x="266" y="37"/>
                    </a:lnTo>
                    <a:lnTo>
                      <a:pt x="266" y="36"/>
                    </a:lnTo>
                    <a:lnTo>
                      <a:pt x="264" y="36"/>
                    </a:lnTo>
                    <a:lnTo>
                      <a:pt x="264" y="35"/>
                    </a:lnTo>
                    <a:lnTo>
                      <a:pt x="263" y="35"/>
                    </a:lnTo>
                    <a:lnTo>
                      <a:pt x="263" y="34"/>
                    </a:lnTo>
                    <a:lnTo>
                      <a:pt x="261" y="34"/>
                    </a:lnTo>
                    <a:lnTo>
                      <a:pt x="261" y="32"/>
                    </a:lnTo>
                    <a:lnTo>
                      <a:pt x="260" y="32"/>
                    </a:lnTo>
                    <a:lnTo>
                      <a:pt x="260" y="31"/>
                    </a:lnTo>
                    <a:lnTo>
                      <a:pt x="258" y="31"/>
                    </a:lnTo>
                    <a:lnTo>
                      <a:pt x="258" y="30"/>
                    </a:lnTo>
                    <a:lnTo>
                      <a:pt x="257" y="30"/>
                    </a:lnTo>
                    <a:lnTo>
                      <a:pt x="257" y="29"/>
                    </a:lnTo>
                    <a:lnTo>
                      <a:pt x="257" y="28"/>
                    </a:lnTo>
                    <a:lnTo>
                      <a:pt x="255" y="28"/>
                    </a:lnTo>
                    <a:lnTo>
                      <a:pt x="255" y="27"/>
                    </a:lnTo>
                    <a:lnTo>
                      <a:pt x="255" y="26"/>
                    </a:lnTo>
                    <a:lnTo>
                      <a:pt x="254" y="26"/>
                    </a:lnTo>
                    <a:lnTo>
                      <a:pt x="254" y="25"/>
                    </a:lnTo>
                    <a:lnTo>
                      <a:pt x="254" y="24"/>
                    </a:lnTo>
                    <a:lnTo>
                      <a:pt x="252" y="24"/>
                    </a:lnTo>
                    <a:lnTo>
                      <a:pt x="252" y="23"/>
                    </a:lnTo>
                    <a:lnTo>
                      <a:pt x="250" y="22"/>
                    </a:lnTo>
                    <a:lnTo>
                      <a:pt x="250" y="21"/>
                    </a:lnTo>
                    <a:lnTo>
                      <a:pt x="249" y="17"/>
                    </a:lnTo>
                    <a:lnTo>
                      <a:pt x="249" y="16"/>
                    </a:lnTo>
                    <a:lnTo>
                      <a:pt x="249" y="15"/>
                    </a:lnTo>
                    <a:lnTo>
                      <a:pt x="247" y="15"/>
                    </a:lnTo>
                    <a:lnTo>
                      <a:pt x="247" y="14"/>
                    </a:lnTo>
                    <a:lnTo>
                      <a:pt x="247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1"/>
                    </a:lnTo>
                    <a:lnTo>
                      <a:pt x="246" y="10"/>
                    </a:lnTo>
                    <a:lnTo>
                      <a:pt x="244" y="10"/>
                    </a:lnTo>
                    <a:lnTo>
                      <a:pt x="244" y="9"/>
                    </a:lnTo>
                    <a:lnTo>
                      <a:pt x="241" y="8"/>
                    </a:lnTo>
                    <a:lnTo>
                      <a:pt x="238" y="4"/>
                    </a:lnTo>
                    <a:lnTo>
                      <a:pt x="235" y="2"/>
                    </a:lnTo>
                    <a:lnTo>
                      <a:pt x="234" y="2"/>
                    </a:lnTo>
                    <a:lnTo>
                      <a:pt x="232" y="4"/>
                    </a:lnTo>
                    <a:lnTo>
                      <a:pt x="227" y="4"/>
                    </a:lnTo>
                    <a:lnTo>
                      <a:pt x="224" y="5"/>
                    </a:lnTo>
                    <a:lnTo>
                      <a:pt x="220" y="6"/>
                    </a:lnTo>
                    <a:lnTo>
                      <a:pt x="217" y="6"/>
                    </a:lnTo>
                    <a:lnTo>
                      <a:pt x="214" y="5"/>
                    </a:lnTo>
                    <a:lnTo>
                      <a:pt x="211" y="5"/>
                    </a:lnTo>
                    <a:lnTo>
                      <a:pt x="206" y="5"/>
                    </a:lnTo>
                    <a:lnTo>
                      <a:pt x="203" y="5"/>
                    </a:lnTo>
                    <a:lnTo>
                      <a:pt x="201" y="5"/>
                    </a:lnTo>
                    <a:lnTo>
                      <a:pt x="200" y="5"/>
                    </a:lnTo>
                    <a:lnTo>
                      <a:pt x="198" y="5"/>
                    </a:lnTo>
                    <a:lnTo>
                      <a:pt x="197" y="5"/>
                    </a:lnTo>
                    <a:lnTo>
                      <a:pt x="189" y="5"/>
                    </a:lnTo>
                    <a:lnTo>
                      <a:pt x="188" y="5"/>
                    </a:lnTo>
                    <a:lnTo>
                      <a:pt x="186" y="5"/>
                    </a:lnTo>
                    <a:lnTo>
                      <a:pt x="184" y="5"/>
                    </a:lnTo>
                    <a:lnTo>
                      <a:pt x="183" y="5"/>
                    </a:lnTo>
                    <a:lnTo>
                      <a:pt x="183" y="6"/>
                    </a:lnTo>
                    <a:lnTo>
                      <a:pt x="181" y="6"/>
                    </a:lnTo>
                    <a:lnTo>
                      <a:pt x="180" y="6"/>
                    </a:lnTo>
                    <a:lnTo>
                      <a:pt x="178" y="6"/>
                    </a:lnTo>
                    <a:lnTo>
                      <a:pt x="178" y="5"/>
                    </a:lnTo>
                    <a:lnTo>
                      <a:pt x="177" y="5"/>
                    </a:lnTo>
                    <a:lnTo>
                      <a:pt x="175" y="5"/>
                    </a:lnTo>
                    <a:lnTo>
                      <a:pt x="174" y="5"/>
                    </a:lnTo>
                    <a:lnTo>
                      <a:pt x="172" y="5"/>
                    </a:lnTo>
                    <a:lnTo>
                      <a:pt x="172" y="4"/>
                    </a:lnTo>
                    <a:lnTo>
                      <a:pt x="171" y="4"/>
                    </a:lnTo>
                    <a:lnTo>
                      <a:pt x="169" y="4"/>
                    </a:lnTo>
                    <a:lnTo>
                      <a:pt x="168" y="4"/>
                    </a:lnTo>
                    <a:lnTo>
                      <a:pt x="168" y="3"/>
                    </a:lnTo>
                    <a:lnTo>
                      <a:pt x="166" y="3"/>
                    </a:lnTo>
                    <a:lnTo>
                      <a:pt x="164" y="2"/>
                    </a:lnTo>
                    <a:lnTo>
                      <a:pt x="158" y="2"/>
                    </a:lnTo>
                    <a:lnTo>
                      <a:pt x="157" y="2"/>
                    </a:lnTo>
                    <a:lnTo>
                      <a:pt x="155" y="2"/>
                    </a:lnTo>
                    <a:lnTo>
                      <a:pt x="154" y="2"/>
                    </a:lnTo>
                    <a:lnTo>
                      <a:pt x="152" y="2"/>
                    </a:lnTo>
                    <a:lnTo>
                      <a:pt x="151" y="2"/>
                    </a:lnTo>
                    <a:lnTo>
                      <a:pt x="149" y="2"/>
                    </a:lnTo>
                    <a:lnTo>
                      <a:pt x="148" y="2"/>
                    </a:lnTo>
                    <a:lnTo>
                      <a:pt x="146" y="2"/>
                    </a:lnTo>
                    <a:lnTo>
                      <a:pt x="145" y="2"/>
                    </a:lnTo>
                    <a:lnTo>
                      <a:pt x="143" y="2"/>
                    </a:lnTo>
                    <a:lnTo>
                      <a:pt x="141" y="2"/>
                    </a:lnTo>
                    <a:lnTo>
                      <a:pt x="140" y="2"/>
                    </a:lnTo>
                    <a:lnTo>
                      <a:pt x="140" y="1"/>
                    </a:lnTo>
                    <a:lnTo>
                      <a:pt x="138" y="1"/>
                    </a:lnTo>
                    <a:lnTo>
                      <a:pt x="137" y="1"/>
                    </a:lnTo>
                    <a:lnTo>
                      <a:pt x="135" y="1"/>
                    </a:lnTo>
                    <a:lnTo>
                      <a:pt x="135" y="0"/>
                    </a:lnTo>
                    <a:lnTo>
                      <a:pt x="134" y="0"/>
                    </a:lnTo>
                    <a:lnTo>
                      <a:pt x="132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5" y="0"/>
                    </a:lnTo>
                    <a:lnTo>
                      <a:pt x="112" y="0"/>
                    </a:lnTo>
                    <a:lnTo>
                      <a:pt x="98" y="1"/>
                    </a:lnTo>
                    <a:close/>
                  </a:path>
                </a:pathLst>
              </a:custGeom>
              <a:solidFill>
                <a:srgbClr val="1C1C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3" name="Freeform 226"/>
              <p:cNvSpPr>
                <a:spLocks/>
              </p:cNvSpPr>
              <p:nvPr/>
            </p:nvSpPr>
            <p:spPr bwMode="auto">
              <a:xfrm>
                <a:off x="826" y="2769"/>
                <a:ext cx="142" cy="19"/>
              </a:xfrm>
              <a:custGeom>
                <a:avLst/>
                <a:gdLst>
                  <a:gd name="T0" fmla="*/ 59 w 286"/>
                  <a:gd name="T1" fmla="*/ 6 h 56"/>
                  <a:gd name="T2" fmla="*/ 52 w 286"/>
                  <a:gd name="T3" fmla="*/ 10 h 56"/>
                  <a:gd name="T4" fmla="*/ 43 w 286"/>
                  <a:gd name="T5" fmla="*/ 17 h 56"/>
                  <a:gd name="T6" fmla="*/ 34 w 286"/>
                  <a:gd name="T7" fmla="*/ 24 h 56"/>
                  <a:gd name="T8" fmla="*/ 25 w 286"/>
                  <a:gd name="T9" fmla="*/ 31 h 56"/>
                  <a:gd name="T10" fmla="*/ 17 w 286"/>
                  <a:gd name="T11" fmla="*/ 36 h 56"/>
                  <a:gd name="T12" fmla="*/ 12 w 286"/>
                  <a:gd name="T13" fmla="*/ 39 h 56"/>
                  <a:gd name="T14" fmla="*/ 11 w 286"/>
                  <a:gd name="T15" fmla="*/ 43 h 56"/>
                  <a:gd name="T16" fmla="*/ 11 w 286"/>
                  <a:gd name="T17" fmla="*/ 45 h 56"/>
                  <a:gd name="T18" fmla="*/ 6 w 286"/>
                  <a:gd name="T19" fmla="*/ 46 h 56"/>
                  <a:gd name="T20" fmla="*/ 3 w 286"/>
                  <a:gd name="T21" fmla="*/ 48 h 56"/>
                  <a:gd name="T22" fmla="*/ 5 w 286"/>
                  <a:gd name="T23" fmla="*/ 51 h 56"/>
                  <a:gd name="T24" fmla="*/ 3 w 286"/>
                  <a:gd name="T25" fmla="*/ 54 h 56"/>
                  <a:gd name="T26" fmla="*/ 0 w 286"/>
                  <a:gd name="T27" fmla="*/ 54 h 56"/>
                  <a:gd name="T28" fmla="*/ 6 w 286"/>
                  <a:gd name="T29" fmla="*/ 54 h 56"/>
                  <a:gd name="T30" fmla="*/ 17 w 286"/>
                  <a:gd name="T31" fmla="*/ 54 h 56"/>
                  <a:gd name="T32" fmla="*/ 31 w 286"/>
                  <a:gd name="T33" fmla="*/ 54 h 56"/>
                  <a:gd name="T34" fmla="*/ 46 w 286"/>
                  <a:gd name="T35" fmla="*/ 56 h 56"/>
                  <a:gd name="T36" fmla="*/ 62 w 286"/>
                  <a:gd name="T37" fmla="*/ 56 h 56"/>
                  <a:gd name="T38" fmla="*/ 74 w 286"/>
                  <a:gd name="T39" fmla="*/ 56 h 56"/>
                  <a:gd name="T40" fmla="*/ 83 w 286"/>
                  <a:gd name="T41" fmla="*/ 56 h 56"/>
                  <a:gd name="T42" fmla="*/ 286 w 286"/>
                  <a:gd name="T43" fmla="*/ 56 h 56"/>
                  <a:gd name="T44" fmla="*/ 284 w 286"/>
                  <a:gd name="T45" fmla="*/ 52 h 56"/>
                  <a:gd name="T46" fmla="*/ 281 w 286"/>
                  <a:gd name="T47" fmla="*/ 50 h 56"/>
                  <a:gd name="T48" fmla="*/ 280 w 286"/>
                  <a:gd name="T49" fmla="*/ 47 h 56"/>
                  <a:gd name="T50" fmla="*/ 278 w 286"/>
                  <a:gd name="T51" fmla="*/ 44 h 56"/>
                  <a:gd name="T52" fmla="*/ 277 w 286"/>
                  <a:gd name="T53" fmla="*/ 40 h 56"/>
                  <a:gd name="T54" fmla="*/ 273 w 286"/>
                  <a:gd name="T55" fmla="*/ 38 h 56"/>
                  <a:gd name="T56" fmla="*/ 270 w 286"/>
                  <a:gd name="T57" fmla="*/ 36 h 56"/>
                  <a:gd name="T58" fmla="*/ 267 w 286"/>
                  <a:gd name="T59" fmla="*/ 33 h 56"/>
                  <a:gd name="T60" fmla="*/ 263 w 286"/>
                  <a:gd name="T61" fmla="*/ 31 h 56"/>
                  <a:gd name="T62" fmla="*/ 258 w 286"/>
                  <a:gd name="T63" fmla="*/ 27 h 56"/>
                  <a:gd name="T64" fmla="*/ 257 w 286"/>
                  <a:gd name="T65" fmla="*/ 24 h 56"/>
                  <a:gd name="T66" fmla="*/ 254 w 286"/>
                  <a:gd name="T67" fmla="*/ 22 h 56"/>
                  <a:gd name="T68" fmla="*/ 250 w 286"/>
                  <a:gd name="T69" fmla="*/ 16 h 56"/>
                  <a:gd name="T70" fmla="*/ 249 w 286"/>
                  <a:gd name="T71" fmla="*/ 12 h 56"/>
                  <a:gd name="T72" fmla="*/ 246 w 286"/>
                  <a:gd name="T73" fmla="*/ 10 h 56"/>
                  <a:gd name="T74" fmla="*/ 240 w 286"/>
                  <a:gd name="T75" fmla="*/ 5 h 56"/>
                  <a:gd name="T76" fmla="*/ 229 w 286"/>
                  <a:gd name="T77" fmla="*/ 4 h 56"/>
                  <a:gd name="T78" fmla="*/ 214 w 286"/>
                  <a:gd name="T79" fmla="*/ 6 h 56"/>
                  <a:gd name="T80" fmla="*/ 203 w 286"/>
                  <a:gd name="T81" fmla="*/ 6 h 56"/>
                  <a:gd name="T82" fmla="*/ 197 w 286"/>
                  <a:gd name="T83" fmla="*/ 6 h 56"/>
                  <a:gd name="T84" fmla="*/ 184 w 286"/>
                  <a:gd name="T85" fmla="*/ 6 h 56"/>
                  <a:gd name="T86" fmla="*/ 178 w 286"/>
                  <a:gd name="T87" fmla="*/ 6 h 56"/>
                  <a:gd name="T88" fmla="*/ 172 w 286"/>
                  <a:gd name="T89" fmla="*/ 6 h 56"/>
                  <a:gd name="T90" fmla="*/ 168 w 286"/>
                  <a:gd name="T91" fmla="*/ 5 h 56"/>
                  <a:gd name="T92" fmla="*/ 157 w 286"/>
                  <a:gd name="T93" fmla="*/ 3 h 56"/>
                  <a:gd name="T94" fmla="*/ 151 w 286"/>
                  <a:gd name="T95" fmla="*/ 3 h 56"/>
                  <a:gd name="T96" fmla="*/ 145 w 286"/>
                  <a:gd name="T97" fmla="*/ 3 h 56"/>
                  <a:gd name="T98" fmla="*/ 138 w 286"/>
                  <a:gd name="T99" fmla="*/ 3 h 56"/>
                  <a:gd name="T100" fmla="*/ 134 w 286"/>
                  <a:gd name="T101" fmla="*/ 1 h 56"/>
                  <a:gd name="T102" fmla="*/ 131 w 286"/>
                  <a:gd name="T103" fmla="*/ 1 h 56"/>
                  <a:gd name="T104" fmla="*/ 125 w 286"/>
                  <a:gd name="T105" fmla="*/ 1 h 56"/>
                  <a:gd name="T106" fmla="*/ 118 w 286"/>
                  <a:gd name="T107" fmla="*/ 1 h 56"/>
                  <a:gd name="T108" fmla="*/ 108 w 286"/>
                  <a:gd name="T109" fmla="*/ 0 h 5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86"/>
                  <a:gd name="T166" fmla="*/ 0 h 56"/>
                  <a:gd name="T167" fmla="*/ 286 w 286"/>
                  <a:gd name="T168" fmla="*/ 56 h 5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86" h="56">
                    <a:moveTo>
                      <a:pt x="89" y="3"/>
                    </a:moveTo>
                    <a:lnTo>
                      <a:pt x="62" y="4"/>
                    </a:lnTo>
                    <a:lnTo>
                      <a:pt x="60" y="5"/>
                    </a:lnTo>
                    <a:lnTo>
                      <a:pt x="59" y="6"/>
                    </a:lnTo>
                    <a:lnTo>
                      <a:pt x="57" y="7"/>
                    </a:lnTo>
                    <a:lnTo>
                      <a:pt x="55" y="8"/>
                    </a:lnTo>
                    <a:lnTo>
                      <a:pt x="54" y="9"/>
                    </a:lnTo>
                    <a:lnTo>
                      <a:pt x="52" y="10"/>
                    </a:lnTo>
                    <a:lnTo>
                      <a:pt x="51" y="12"/>
                    </a:lnTo>
                    <a:lnTo>
                      <a:pt x="48" y="13"/>
                    </a:lnTo>
                    <a:lnTo>
                      <a:pt x="46" y="16"/>
                    </a:lnTo>
                    <a:lnTo>
                      <a:pt x="43" y="17"/>
                    </a:lnTo>
                    <a:lnTo>
                      <a:pt x="42" y="19"/>
                    </a:lnTo>
                    <a:lnTo>
                      <a:pt x="39" y="20"/>
                    </a:lnTo>
                    <a:lnTo>
                      <a:pt x="37" y="22"/>
                    </a:lnTo>
                    <a:lnTo>
                      <a:pt x="34" y="24"/>
                    </a:lnTo>
                    <a:lnTo>
                      <a:pt x="32" y="25"/>
                    </a:lnTo>
                    <a:lnTo>
                      <a:pt x="29" y="27"/>
                    </a:lnTo>
                    <a:lnTo>
                      <a:pt x="28" y="29"/>
                    </a:lnTo>
                    <a:lnTo>
                      <a:pt x="25" y="31"/>
                    </a:lnTo>
                    <a:lnTo>
                      <a:pt x="23" y="32"/>
                    </a:lnTo>
                    <a:lnTo>
                      <a:pt x="22" y="34"/>
                    </a:lnTo>
                    <a:lnTo>
                      <a:pt x="20" y="35"/>
                    </a:lnTo>
                    <a:lnTo>
                      <a:pt x="17" y="36"/>
                    </a:lnTo>
                    <a:lnTo>
                      <a:pt x="16" y="37"/>
                    </a:lnTo>
                    <a:lnTo>
                      <a:pt x="14" y="38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11" y="41"/>
                    </a:lnTo>
                    <a:lnTo>
                      <a:pt x="11" y="43"/>
                    </a:lnTo>
                    <a:lnTo>
                      <a:pt x="11" y="44"/>
                    </a:lnTo>
                    <a:lnTo>
                      <a:pt x="12" y="44"/>
                    </a:lnTo>
                    <a:lnTo>
                      <a:pt x="12" y="45"/>
                    </a:lnTo>
                    <a:lnTo>
                      <a:pt x="11" y="45"/>
                    </a:lnTo>
                    <a:lnTo>
                      <a:pt x="11" y="46"/>
                    </a:lnTo>
                    <a:lnTo>
                      <a:pt x="9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3" y="47"/>
                    </a:lnTo>
                    <a:lnTo>
                      <a:pt x="3" y="48"/>
                    </a:lnTo>
                    <a:lnTo>
                      <a:pt x="3" y="49"/>
                    </a:lnTo>
                    <a:lnTo>
                      <a:pt x="5" y="49"/>
                    </a:lnTo>
                    <a:lnTo>
                      <a:pt x="5" y="50"/>
                    </a:lnTo>
                    <a:lnTo>
                      <a:pt x="5" y="51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3" y="53"/>
                    </a:lnTo>
                    <a:lnTo>
                      <a:pt x="3" y="54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3" y="54"/>
                    </a:lnTo>
                    <a:lnTo>
                      <a:pt x="5" y="54"/>
                    </a:lnTo>
                    <a:lnTo>
                      <a:pt x="6" y="54"/>
                    </a:lnTo>
                    <a:lnTo>
                      <a:pt x="8" y="54"/>
                    </a:lnTo>
                    <a:lnTo>
                      <a:pt x="11" y="54"/>
                    </a:lnTo>
                    <a:lnTo>
                      <a:pt x="14" y="54"/>
                    </a:lnTo>
                    <a:lnTo>
                      <a:pt x="17" y="54"/>
                    </a:lnTo>
                    <a:lnTo>
                      <a:pt x="20" y="54"/>
                    </a:lnTo>
                    <a:lnTo>
                      <a:pt x="23" y="54"/>
                    </a:lnTo>
                    <a:lnTo>
                      <a:pt x="28" y="54"/>
                    </a:lnTo>
                    <a:lnTo>
                      <a:pt x="31" y="54"/>
                    </a:lnTo>
                    <a:lnTo>
                      <a:pt x="36" y="54"/>
                    </a:lnTo>
                    <a:lnTo>
                      <a:pt x="39" y="56"/>
                    </a:lnTo>
                    <a:lnTo>
                      <a:pt x="43" y="56"/>
                    </a:lnTo>
                    <a:lnTo>
                      <a:pt x="46" y="56"/>
                    </a:lnTo>
                    <a:lnTo>
                      <a:pt x="51" y="56"/>
                    </a:lnTo>
                    <a:lnTo>
                      <a:pt x="54" y="56"/>
                    </a:lnTo>
                    <a:lnTo>
                      <a:pt x="59" y="56"/>
                    </a:lnTo>
                    <a:lnTo>
                      <a:pt x="62" y="56"/>
                    </a:lnTo>
                    <a:lnTo>
                      <a:pt x="65" y="56"/>
                    </a:lnTo>
                    <a:lnTo>
                      <a:pt x="69" y="56"/>
                    </a:lnTo>
                    <a:lnTo>
                      <a:pt x="72" y="56"/>
                    </a:lnTo>
                    <a:lnTo>
                      <a:pt x="74" y="56"/>
                    </a:lnTo>
                    <a:lnTo>
                      <a:pt x="77" y="56"/>
                    </a:lnTo>
                    <a:lnTo>
                      <a:pt x="80" y="56"/>
                    </a:lnTo>
                    <a:lnTo>
                      <a:pt x="82" y="56"/>
                    </a:lnTo>
                    <a:lnTo>
                      <a:pt x="83" y="56"/>
                    </a:lnTo>
                    <a:lnTo>
                      <a:pt x="85" y="56"/>
                    </a:lnTo>
                    <a:lnTo>
                      <a:pt x="283" y="56"/>
                    </a:lnTo>
                    <a:lnTo>
                      <a:pt x="284" y="56"/>
                    </a:lnTo>
                    <a:lnTo>
                      <a:pt x="286" y="56"/>
                    </a:lnTo>
                    <a:lnTo>
                      <a:pt x="286" y="54"/>
                    </a:lnTo>
                    <a:lnTo>
                      <a:pt x="284" y="54"/>
                    </a:lnTo>
                    <a:lnTo>
                      <a:pt x="284" y="53"/>
                    </a:lnTo>
                    <a:lnTo>
                      <a:pt x="284" y="52"/>
                    </a:lnTo>
                    <a:lnTo>
                      <a:pt x="284" y="51"/>
                    </a:lnTo>
                    <a:lnTo>
                      <a:pt x="283" y="51"/>
                    </a:lnTo>
                    <a:lnTo>
                      <a:pt x="283" y="50"/>
                    </a:lnTo>
                    <a:lnTo>
                      <a:pt x="281" y="50"/>
                    </a:lnTo>
                    <a:lnTo>
                      <a:pt x="281" y="49"/>
                    </a:lnTo>
                    <a:lnTo>
                      <a:pt x="281" y="48"/>
                    </a:lnTo>
                    <a:lnTo>
                      <a:pt x="280" y="48"/>
                    </a:lnTo>
                    <a:lnTo>
                      <a:pt x="280" y="47"/>
                    </a:lnTo>
                    <a:lnTo>
                      <a:pt x="280" y="46"/>
                    </a:lnTo>
                    <a:lnTo>
                      <a:pt x="280" y="45"/>
                    </a:lnTo>
                    <a:lnTo>
                      <a:pt x="278" y="45"/>
                    </a:lnTo>
                    <a:lnTo>
                      <a:pt x="278" y="44"/>
                    </a:lnTo>
                    <a:lnTo>
                      <a:pt x="278" y="43"/>
                    </a:lnTo>
                    <a:lnTo>
                      <a:pt x="277" y="43"/>
                    </a:lnTo>
                    <a:lnTo>
                      <a:pt x="277" y="41"/>
                    </a:lnTo>
                    <a:lnTo>
                      <a:pt x="277" y="40"/>
                    </a:lnTo>
                    <a:lnTo>
                      <a:pt x="275" y="40"/>
                    </a:lnTo>
                    <a:lnTo>
                      <a:pt x="275" y="39"/>
                    </a:lnTo>
                    <a:lnTo>
                      <a:pt x="273" y="39"/>
                    </a:lnTo>
                    <a:lnTo>
                      <a:pt x="273" y="38"/>
                    </a:lnTo>
                    <a:lnTo>
                      <a:pt x="272" y="38"/>
                    </a:lnTo>
                    <a:lnTo>
                      <a:pt x="272" y="37"/>
                    </a:lnTo>
                    <a:lnTo>
                      <a:pt x="270" y="37"/>
                    </a:lnTo>
                    <a:lnTo>
                      <a:pt x="270" y="36"/>
                    </a:lnTo>
                    <a:lnTo>
                      <a:pt x="269" y="36"/>
                    </a:lnTo>
                    <a:lnTo>
                      <a:pt x="269" y="35"/>
                    </a:lnTo>
                    <a:lnTo>
                      <a:pt x="267" y="34"/>
                    </a:lnTo>
                    <a:lnTo>
                      <a:pt x="267" y="33"/>
                    </a:lnTo>
                    <a:lnTo>
                      <a:pt x="266" y="33"/>
                    </a:lnTo>
                    <a:lnTo>
                      <a:pt x="266" y="32"/>
                    </a:lnTo>
                    <a:lnTo>
                      <a:pt x="264" y="32"/>
                    </a:lnTo>
                    <a:lnTo>
                      <a:pt x="263" y="31"/>
                    </a:lnTo>
                    <a:lnTo>
                      <a:pt x="263" y="30"/>
                    </a:lnTo>
                    <a:lnTo>
                      <a:pt x="261" y="30"/>
                    </a:lnTo>
                    <a:lnTo>
                      <a:pt x="260" y="29"/>
                    </a:lnTo>
                    <a:lnTo>
                      <a:pt x="258" y="27"/>
                    </a:lnTo>
                    <a:lnTo>
                      <a:pt x="258" y="26"/>
                    </a:lnTo>
                    <a:lnTo>
                      <a:pt x="257" y="26"/>
                    </a:lnTo>
                    <a:lnTo>
                      <a:pt x="257" y="25"/>
                    </a:lnTo>
                    <a:lnTo>
                      <a:pt x="257" y="24"/>
                    </a:lnTo>
                    <a:lnTo>
                      <a:pt x="255" y="24"/>
                    </a:lnTo>
                    <a:lnTo>
                      <a:pt x="255" y="23"/>
                    </a:lnTo>
                    <a:lnTo>
                      <a:pt x="255" y="22"/>
                    </a:lnTo>
                    <a:lnTo>
                      <a:pt x="254" y="22"/>
                    </a:lnTo>
                    <a:lnTo>
                      <a:pt x="254" y="21"/>
                    </a:lnTo>
                    <a:lnTo>
                      <a:pt x="252" y="21"/>
                    </a:lnTo>
                    <a:lnTo>
                      <a:pt x="252" y="20"/>
                    </a:lnTo>
                    <a:lnTo>
                      <a:pt x="250" y="16"/>
                    </a:lnTo>
                    <a:lnTo>
                      <a:pt x="250" y="14"/>
                    </a:lnTo>
                    <a:lnTo>
                      <a:pt x="249" y="14"/>
                    </a:lnTo>
                    <a:lnTo>
                      <a:pt x="249" y="13"/>
                    </a:lnTo>
                    <a:lnTo>
                      <a:pt x="249" y="12"/>
                    </a:lnTo>
                    <a:lnTo>
                      <a:pt x="247" y="12"/>
                    </a:lnTo>
                    <a:lnTo>
                      <a:pt x="247" y="11"/>
                    </a:lnTo>
                    <a:lnTo>
                      <a:pt x="247" y="10"/>
                    </a:lnTo>
                    <a:lnTo>
                      <a:pt x="246" y="10"/>
                    </a:lnTo>
                    <a:lnTo>
                      <a:pt x="246" y="9"/>
                    </a:lnTo>
                    <a:lnTo>
                      <a:pt x="246" y="8"/>
                    </a:lnTo>
                    <a:lnTo>
                      <a:pt x="243" y="7"/>
                    </a:lnTo>
                    <a:lnTo>
                      <a:pt x="240" y="5"/>
                    </a:lnTo>
                    <a:lnTo>
                      <a:pt x="237" y="3"/>
                    </a:lnTo>
                    <a:lnTo>
                      <a:pt x="235" y="3"/>
                    </a:lnTo>
                    <a:lnTo>
                      <a:pt x="232" y="4"/>
                    </a:lnTo>
                    <a:lnTo>
                      <a:pt x="229" y="4"/>
                    </a:lnTo>
                    <a:lnTo>
                      <a:pt x="226" y="6"/>
                    </a:lnTo>
                    <a:lnTo>
                      <a:pt x="218" y="6"/>
                    </a:lnTo>
                    <a:lnTo>
                      <a:pt x="215" y="6"/>
                    </a:lnTo>
                    <a:lnTo>
                      <a:pt x="214" y="6"/>
                    </a:lnTo>
                    <a:lnTo>
                      <a:pt x="211" y="6"/>
                    </a:lnTo>
                    <a:lnTo>
                      <a:pt x="206" y="5"/>
                    </a:lnTo>
                    <a:lnTo>
                      <a:pt x="203" y="5"/>
                    </a:lnTo>
                    <a:lnTo>
                      <a:pt x="203" y="6"/>
                    </a:lnTo>
                    <a:lnTo>
                      <a:pt x="201" y="6"/>
                    </a:lnTo>
                    <a:lnTo>
                      <a:pt x="200" y="6"/>
                    </a:lnTo>
                    <a:lnTo>
                      <a:pt x="198" y="6"/>
                    </a:lnTo>
                    <a:lnTo>
                      <a:pt x="197" y="6"/>
                    </a:lnTo>
                    <a:lnTo>
                      <a:pt x="195" y="6"/>
                    </a:lnTo>
                    <a:lnTo>
                      <a:pt x="188" y="6"/>
                    </a:lnTo>
                    <a:lnTo>
                      <a:pt x="186" y="6"/>
                    </a:lnTo>
                    <a:lnTo>
                      <a:pt x="184" y="6"/>
                    </a:lnTo>
                    <a:lnTo>
                      <a:pt x="183" y="6"/>
                    </a:lnTo>
                    <a:lnTo>
                      <a:pt x="181" y="6"/>
                    </a:lnTo>
                    <a:lnTo>
                      <a:pt x="180" y="6"/>
                    </a:lnTo>
                    <a:lnTo>
                      <a:pt x="178" y="6"/>
                    </a:lnTo>
                    <a:lnTo>
                      <a:pt x="177" y="6"/>
                    </a:lnTo>
                    <a:lnTo>
                      <a:pt x="175" y="6"/>
                    </a:lnTo>
                    <a:lnTo>
                      <a:pt x="174" y="6"/>
                    </a:lnTo>
                    <a:lnTo>
                      <a:pt x="172" y="6"/>
                    </a:lnTo>
                    <a:lnTo>
                      <a:pt x="172" y="5"/>
                    </a:lnTo>
                    <a:lnTo>
                      <a:pt x="171" y="5"/>
                    </a:lnTo>
                    <a:lnTo>
                      <a:pt x="169" y="5"/>
                    </a:lnTo>
                    <a:lnTo>
                      <a:pt x="168" y="5"/>
                    </a:lnTo>
                    <a:lnTo>
                      <a:pt x="168" y="4"/>
                    </a:lnTo>
                    <a:lnTo>
                      <a:pt x="166" y="4"/>
                    </a:lnTo>
                    <a:lnTo>
                      <a:pt x="164" y="3"/>
                    </a:lnTo>
                    <a:lnTo>
                      <a:pt x="157" y="3"/>
                    </a:lnTo>
                    <a:lnTo>
                      <a:pt x="155" y="3"/>
                    </a:lnTo>
                    <a:lnTo>
                      <a:pt x="154" y="3"/>
                    </a:lnTo>
                    <a:lnTo>
                      <a:pt x="152" y="3"/>
                    </a:lnTo>
                    <a:lnTo>
                      <a:pt x="151" y="3"/>
                    </a:lnTo>
                    <a:lnTo>
                      <a:pt x="149" y="3"/>
                    </a:lnTo>
                    <a:lnTo>
                      <a:pt x="148" y="3"/>
                    </a:lnTo>
                    <a:lnTo>
                      <a:pt x="146" y="3"/>
                    </a:lnTo>
                    <a:lnTo>
                      <a:pt x="145" y="3"/>
                    </a:lnTo>
                    <a:lnTo>
                      <a:pt x="143" y="3"/>
                    </a:lnTo>
                    <a:lnTo>
                      <a:pt x="141" y="3"/>
                    </a:lnTo>
                    <a:lnTo>
                      <a:pt x="140" y="3"/>
                    </a:lnTo>
                    <a:lnTo>
                      <a:pt x="138" y="3"/>
                    </a:lnTo>
                    <a:lnTo>
                      <a:pt x="138" y="1"/>
                    </a:lnTo>
                    <a:lnTo>
                      <a:pt x="137" y="1"/>
                    </a:lnTo>
                    <a:lnTo>
                      <a:pt x="135" y="1"/>
                    </a:lnTo>
                    <a:lnTo>
                      <a:pt x="134" y="1"/>
                    </a:lnTo>
                    <a:lnTo>
                      <a:pt x="134" y="0"/>
                    </a:lnTo>
                    <a:lnTo>
                      <a:pt x="132" y="0"/>
                    </a:lnTo>
                    <a:lnTo>
                      <a:pt x="131" y="0"/>
                    </a:lnTo>
                    <a:lnTo>
                      <a:pt x="131" y="1"/>
                    </a:lnTo>
                    <a:lnTo>
                      <a:pt x="129" y="1"/>
                    </a:lnTo>
                    <a:lnTo>
                      <a:pt x="128" y="1"/>
                    </a:lnTo>
                    <a:lnTo>
                      <a:pt x="126" y="1"/>
                    </a:lnTo>
                    <a:lnTo>
                      <a:pt x="125" y="1"/>
                    </a:lnTo>
                    <a:lnTo>
                      <a:pt x="123" y="1"/>
                    </a:lnTo>
                    <a:lnTo>
                      <a:pt x="121" y="1"/>
                    </a:lnTo>
                    <a:lnTo>
                      <a:pt x="120" y="1"/>
                    </a:lnTo>
                    <a:lnTo>
                      <a:pt x="118" y="1"/>
                    </a:lnTo>
                    <a:lnTo>
                      <a:pt x="117" y="1"/>
                    </a:lnTo>
                    <a:lnTo>
                      <a:pt x="115" y="1"/>
                    </a:lnTo>
                    <a:lnTo>
                      <a:pt x="112" y="0"/>
                    </a:lnTo>
                    <a:lnTo>
                      <a:pt x="108" y="0"/>
                    </a:lnTo>
                    <a:lnTo>
                      <a:pt x="89" y="3"/>
                    </a:lnTo>
                    <a:close/>
                  </a:path>
                </a:pathLst>
              </a:custGeom>
              <a:solidFill>
                <a:srgbClr val="2B2B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4" name="Freeform 227"/>
              <p:cNvSpPr>
                <a:spLocks/>
              </p:cNvSpPr>
              <p:nvPr/>
            </p:nvSpPr>
            <p:spPr bwMode="auto">
              <a:xfrm>
                <a:off x="826" y="2771"/>
                <a:ext cx="142" cy="17"/>
              </a:xfrm>
              <a:custGeom>
                <a:avLst/>
                <a:gdLst>
                  <a:gd name="T0" fmla="*/ 52 w 286"/>
                  <a:gd name="T1" fmla="*/ 5 h 50"/>
                  <a:gd name="T2" fmla="*/ 48 w 286"/>
                  <a:gd name="T3" fmla="*/ 10 h 50"/>
                  <a:gd name="T4" fmla="*/ 42 w 286"/>
                  <a:gd name="T5" fmla="*/ 15 h 50"/>
                  <a:gd name="T6" fmla="*/ 34 w 286"/>
                  <a:gd name="T7" fmla="*/ 20 h 50"/>
                  <a:gd name="T8" fmla="*/ 26 w 286"/>
                  <a:gd name="T9" fmla="*/ 26 h 50"/>
                  <a:gd name="T10" fmla="*/ 19 w 286"/>
                  <a:gd name="T11" fmla="*/ 31 h 50"/>
                  <a:gd name="T12" fmla="*/ 14 w 286"/>
                  <a:gd name="T13" fmla="*/ 35 h 50"/>
                  <a:gd name="T14" fmla="*/ 11 w 286"/>
                  <a:gd name="T15" fmla="*/ 38 h 50"/>
                  <a:gd name="T16" fmla="*/ 9 w 286"/>
                  <a:gd name="T17" fmla="*/ 41 h 50"/>
                  <a:gd name="T18" fmla="*/ 3 w 286"/>
                  <a:gd name="T19" fmla="*/ 41 h 50"/>
                  <a:gd name="T20" fmla="*/ 5 w 286"/>
                  <a:gd name="T21" fmla="*/ 44 h 50"/>
                  <a:gd name="T22" fmla="*/ 3 w 286"/>
                  <a:gd name="T23" fmla="*/ 47 h 50"/>
                  <a:gd name="T24" fmla="*/ 2 w 286"/>
                  <a:gd name="T25" fmla="*/ 48 h 50"/>
                  <a:gd name="T26" fmla="*/ 11 w 286"/>
                  <a:gd name="T27" fmla="*/ 48 h 50"/>
                  <a:gd name="T28" fmla="*/ 26 w 286"/>
                  <a:gd name="T29" fmla="*/ 48 h 50"/>
                  <a:gd name="T30" fmla="*/ 46 w 286"/>
                  <a:gd name="T31" fmla="*/ 50 h 50"/>
                  <a:gd name="T32" fmla="*/ 68 w 286"/>
                  <a:gd name="T33" fmla="*/ 50 h 50"/>
                  <a:gd name="T34" fmla="*/ 86 w 286"/>
                  <a:gd name="T35" fmla="*/ 50 h 50"/>
                  <a:gd name="T36" fmla="*/ 103 w 286"/>
                  <a:gd name="T37" fmla="*/ 50 h 50"/>
                  <a:gd name="T38" fmla="*/ 112 w 286"/>
                  <a:gd name="T39" fmla="*/ 50 h 50"/>
                  <a:gd name="T40" fmla="*/ 286 w 286"/>
                  <a:gd name="T41" fmla="*/ 48 h 50"/>
                  <a:gd name="T42" fmla="*/ 284 w 286"/>
                  <a:gd name="T43" fmla="*/ 45 h 50"/>
                  <a:gd name="T44" fmla="*/ 281 w 286"/>
                  <a:gd name="T45" fmla="*/ 43 h 50"/>
                  <a:gd name="T46" fmla="*/ 280 w 286"/>
                  <a:gd name="T47" fmla="*/ 40 h 50"/>
                  <a:gd name="T48" fmla="*/ 278 w 286"/>
                  <a:gd name="T49" fmla="*/ 37 h 50"/>
                  <a:gd name="T50" fmla="*/ 275 w 286"/>
                  <a:gd name="T51" fmla="*/ 34 h 50"/>
                  <a:gd name="T52" fmla="*/ 272 w 286"/>
                  <a:gd name="T53" fmla="*/ 32 h 50"/>
                  <a:gd name="T54" fmla="*/ 269 w 286"/>
                  <a:gd name="T55" fmla="*/ 30 h 50"/>
                  <a:gd name="T56" fmla="*/ 266 w 286"/>
                  <a:gd name="T57" fmla="*/ 28 h 50"/>
                  <a:gd name="T58" fmla="*/ 263 w 286"/>
                  <a:gd name="T59" fmla="*/ 26 h 50"/>
                  <a:gd name="T60" fmla="*/ 260 w 286"/>
                  <a:gd name="T61" fmla="*/ 24 h 50"/>
                  <a:gd name="T62" fmla="*/ 257 w 286"/>
                  <a:gd name="T63" fmla="*/ 21 h 50"/>
                  <a:gd name="T64" fmla="*/ 255 w 286"/>
                  <a:gd name="T65" fmla="*/ 18 h 50"/>
                  <a:gd name="T66" fmla="*/ 252 w 286"/>
                  <a:gd name="T67" fmla="*/ 13 h 50"/>
                  <a:gd name="T68" fmla="*/ 249 w 286"/>
                  <a:gd name="T69" fmla="*/ 11 h 50"/>
                  <a:gd name="T70" fmla="*/ 247 w 286"/>
                  <a:gd name="T71" fmla="*/ 7 h 50"/>
                  <a:gd name="T72" fmla="*/ 238 w 286"/>
                  <a:gd name="T73" fmla="*/ 2 h 50"/>
                  <a:gd name="T74" fmla="*/ 227 w 286"/>
                  <a:gd name="T75" fmla="*/ 5 h 50"/>
                  <a:gd name="T76" fmla="*/ 209 w 286"/>
                  <a:gd name="T77" fmla="*/ 5 h 50"/>
                  <a:gd name="T78" fmla="*/ 201 w 286"/>
                  <a:gd name="T79" fmla="*/ 5 h 50"/>
                  <a:gd name="T80" fmla="*/ 195 w 286"/>
                  <a:gd name="T81" fmla="*/ 5 h 50"/>
                  <a:gd name="T82" fmla="*/ 183 w 286"/>
                  <a:gd name="T83" fmla="*/ 5 h 50"/>
                  <a:gd name="T84" fmla="*/ 177 w 286"/>
                  <a:gd name="T85" fmla="*/ 5 h 50"/>
                  <a:gd name="T86" fmla="*/ 171 w 286"/>
                  <a:gd name="T87" fmla="*/ 4 h 50"/>
                  <a:gd name="T88" fmla="*/ 166 w 286"/>
                  <a:gd name="T89" fmla="*/ 3 h 50"/>
                  <a:gd name="T90" fmla="*/ 152 w 286"/>
                  <a:gd name="T91" fmla="*/ 2 h 50"/>
                  <a:gd name="T92" fmla="*/ 146 w 286"/>
                  <a:gd name="T93" fmla="*/ 2 h 50"/>
                  <a:gd name="T94" fmla="*/ 140 w 286"/>
                  <a:gd name="T95" fmla="*/ 2 h 50"/>
                  <a:gd name="T96" fmla="*/ 134 w 286"/>
                  <a:gd name="T97" fmla="*/ 1 h 50"/>
                  <a:gd name="T98" fmla="*/ 128 w 286"/>
                  <a:gd name="T99" fmla="*/ 1 h 50"/>
                  <a:gd name="T100" fmla="*/ 121 w 286"/>
                  <a:gd name="T101" fmla="*/ 1 h 50"/>
                  <a:gd name="T102" fmla="*/ 115 w 286"/>
                  <a:gd name="T103" fmla="*/ 1 h 50"/>
                  <a:gd name="T104" fmla="*/ 108 w 286"/>
                  <a:gd name="T105" fmla="*/ 0 h 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86"/>
                  <a:gd name="T160" fmla="*/ 0 h 50"/>
                  <a:gd name="T161" fmla="*/ 286 w 286"/>
                  <a:gd name="T162" fmla="*/ 50 h 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86" h="50">
                    <a:moveTo>
                      <a:pt x="82" y="3"/>
                    </a:moveTo>
                    <a:lnTo>
                      <a:pt x="54" y="4"/>
                    </a:lnTo>
                    <a:lnTo>
                      <a:pt x="54" y="5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1" y="7"/>
                    </a:lnTo>
                    <a:lnTo>
                      <a:pt x="49" y="8"/>
                    </a:lnTo>
                    <a:lnTo>
                      <a:pt x="48" y="10"/>
                    </a:lnTo>
                    <a:lnTo>
                      <a:pt x="46" y="11"/>
                    </a:lnTo>
                    <a:lnTo>
                      <a:pt x="45" y="12"/>
                    </a:lnTo>
                    <a:lnTo>
                      <a:pt x="43" y="13"/>
                    </a:lnTo>
                    <a:lnTo>
                      <a:pt x="42" y="15"/>
                    </a:lnTo>
                    <a:lnTo>
                      <a:pt x="40" y="16"/>
                    </a:lnTo>
                    <a:lnTo>
                      <a:pt x="37" y="17"/>
                    </a:lnTo>
                    <a:lnTo>
                      <a:pt x="36" y="19"/>
                    </a:lnTo>
                    <a:lnTo>
                      <a:pt x="34" y="20"/>
                    </a:lnTo>
                    <a:lnTo>
                      <a:pt x="31" y="21"/>
                    </a:lnTo>
                    <a:lnTo>
                      <a:pt x="29" y="24"/>
                    </a:lnTo>
                    <a:lnTo>
                      <a:pt x="28" y="25"/>
                    </a:lnTo>
                    <a:lnTo>
                      <a:pt x="26" y="26"/>
                    </a:lnTo>
                    <a:lnTo>
                      <a:pt x="23" y="28"/>
                    </a:lnTo>
                    <a:lnTo>
                      <a:pt x="22" y="29"/>
                    </a:lnTo>
                    <a:lnTo>
                      <a:pt x="20" y="30"/>
                    </a:lnTo>
                    <a:lnTo>
                      <a:pt x="19" y="31"/>
                    </a:lnTo>
                    <a:lnTo>
                      <a:pt x="17" y="32"/>
                    </a:lnTo>
                    <a:lnTo>
                      <a:pt x="16" y="33"/>
                    </a:lnTo>
                    <a:lnTo>
                      <a:pt x="14" y="34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11" y="39"/>
                    </a:lnTo>
                    <a:lnTo>
                      <a:pt x="11" y="40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3" y="41"/>
                    </a:lnTo>
                    <a:lnTo>
                      <a:pt x="3" y="42"/>
                    </a:lnTo>
                    <a:lnTo>
                      <a:pt x="3" y="43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5" y="45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3" y="47"/>
                    </a:lnTo>
                    <a:lnTo>
                      <a:pt x="3" y="48"/>
                    </a:lnTo>
                    <a:lnTo>
                      <a:pt x="2" y="48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8" y="48"/>
                    </a:lnTo>
                    <a:lnTo>
                      <a:pt x="11" y="48"/>
                    </a:lnTo>
                    <a:lnTo>
                      <a:pt x="14" y="48"/>
                    </a:lnTo>
                    <a:lnTo>
                      <a:pt x="19" y="48"/>
                    </a:lnTo>
                    <a:lnTo>
                      <a:pt x="22" y="48"/>
                    </a:lnTo>
                    <a:lnTo>
                      <a:pt x="26" y="48"/>
                    </a:lnTo>
                    <a:lnTo>
                      <a:pt x="31" y="48"/>
                    </a:lnTo>
                    <a:lnTo>
                      <a:pt x="36" y="48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1" y="50"/>
                    </a:lnTo>
                    <a:lnTo>
                      <a:pt x="57" y="50"/>
                    </a:lnTo>
                    <a:lnTo>
                      <a:pt x="62" y="50"/>
                    </a:lnTo>
                    <a:lnTo>
                      <a:pt x="68" y="50"/>
                    </a:lnTo>
                    <a:lnTo>
                      <a:pt x="72" y="50"/>
                    </a:lnTo>
                    <a:lnTo>
                      <a:pt x="77" y="50"/>
                    </a:lnTo>
                    <a:lnTo>
                      <a:pt x="82" y="50"/>
                    </a:lnTo>
                    <a:lnTo>
                      <a:pt x="86" y="50"/>
                    </a:lnTo>
                    <a:lnTo>
                      <a:pt x="91" y="50"/>
                    </a:lnTo>
                    <a:lnTo>
                      <a:pt x="95" y="50"/>
                    </a:lnTo>
                    <a:lnTo>
                      <a:pt x="98" y="50"/>
                    </a:lnTo>
                    <a:lnTo>
                      <a:pt x="103" y="50"/>
                    </a:lnTo>
                    <a:lnTo>
                      <a:pt x="106" y="50"/>
                    </a:lnTo>
                    <a:lnTo>
                      <a:pt x="108" y="50"/>
                    </a:lnTo>
                    <a:lnTo>
                      <a:pt x="111" y="50"/>
                    </a:lnTo>
                    <a:lnTo>
                      <a:pt x="112" y="50"/>
                    </a:lnTo>
                    <a:lnTo>
                      <a:pt x="283" y="50"/>
                    </a:lnTo>
                    <a:lnTo>
                      <a:pt x="284" y="50"/>
                    </a:lnTo>
                    <a:lnTo>
                      <a:pt x="286" y="50"/>
                    </a:lnTo>
                    <a:lnTo>
                      <a:pt x="286" y="48"/>
                    </a:lnTo>
                    <a:lnTo>
                      <a:pt x="284" y="48"/>
                    </a:lnTo>
                    <a:lnTo>
                      <a:pt x="284" y="47"/>
                    </a:lnTo>
                    <a:lnTo>
                      <a:pt x="284" y="46"/>
                    </a:lnTo>
                    <a:lnTo>
                      <a:pt x="284" y="45"/>
                    </a:lnTo>
                    <a:lnTo>
                      <a:pt x="283" y="45"/>
                    </a:lnTo>
                    <a:lnTo>
                      <a:pt x="283" y="44"/>
                    </a:lnTo>
                    <a:lnTo>
                      <a:pt x="281" y="44"/>
                    </a:lnTo>
                    <a:lnTo>
                      <a:pt x="281" y="43"/>
                    </a:lnTo>
                    <a:lnTo>
                      <a:pt x="280" y="43"/>
                    </a:lnTo>
                    <a:lnTo>
                      <a:pt x="280" y="42"/>
                    </a:lnTo>
                    <a:lnTo>
                      <a:pt x="280" y="41"/>
                    </a:lnTo>
                    <a:lnTo>
                      <a:pt x="280" y="40"/>
                    </a:lnTo>
                    <a:lnTo>
                      <a:pt x="280" y="39"/>
                    </a:lnTo>
                    <a:lnTo>
                      <a:pt x="278" y="39"/>
                    </a:lnTo>
                    <a:lnTo>
                      <a:pt x="278" y="38"/>
                    </a:lnTo>
                    <a:lnTo>
                      <a:pt x="278" y="37"/>
                    </a:lnTo>
                    <a:lnTo>
                      <a:pt x="277" y="37"/>
                    </a:lnTo>
                    <a:lnTo>
                      <a:pt x="277" y="35"/>
                    </a:lnTo>
                    <a:lnTo>
                      <a:pt x="275" y="35"/>
                    </a:lnTo>
                    <a:lnTo>
                      <a:pt x="275" y="34"/>
                    </a:lnTo>
                    <a:lnTo>
                      <a:pt x="273" y="34"/>
                    </a:lnTo>
                    <a:lnTo>
                      <a:pt x="273" y="33"/>
                    </a:lnTo>
                    <a:lnTo>
                      <a:pt x="272" y="33"/>
                    </a:lnTo>
                    <a:lnTo>
                      <a:pt x="272" y="32"/>
                    </a:lnTo>
                    <a:lnTo>
                      <a:pt x="270" y="32"/>
                    </a:lnTo>
                    <a:lnTo>
                      <a:pt x="270" y="31"/>
                    </a:lnTo>
                    <a:lnTo>
                      <a:pt x="269" y="3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7" y="29"/>
                    </a:lnTo>
                    <a:lnTo>
                      <a:pt x="266" y="29"/>
                    </a:lnTo>
                    <a:lnTo>
                      <a:pt x="266" y="28"/>
                    </a:lnTo>
                    <a:lnTo>
                      <a:pt x="264" y="28"/>
                    </a:lnTo>
                    <a:lnTo>
                      <a:pt x="264" y="27"/>
                    </a:lnTo>
                    <a:lnTo>
                      <a:pt x="263" y="27"/>
                    </a:lnTo>
                    <a:lnTo>
                      <a:pt x="263" y="26"/>
                    </a:lnTo>
                    <a:lnTo>
                      <a:pt x="261" y="26"/>
                    </a:lnTo>
                    <a:lnTo>
                      <a:pt x="261" y="25"/>
                    </a:lnTo>
                    <a:lnTo>
                      <a:pt x="260" y="25"/>
                    </a:lnTo>
                    <a:lnTo>
                      <a:pt x="260" y="24"/>
                    </a:lnTo>
                    <a:lnTo>
                      <a:pt x="258" y="24"/>
                    </a:lnTo>
                    <a:lnTo>
                      <a:pt x="258" y="23"/>
                    </a:lnTo>
                    <a:lnTo>
                      <a:pt x="258" y="21"/>
                    </a:lnTo>
                    <a:lnTo>
                      <a:pt x="257" y="21"/>
                    </a:lnTo>
                    <a:lnTo>
                      <a:pt x="257" y="20"/>
                    </a:lnTo>
                    <a:lnTo>
                      <a:pt x="257" y="19"/>
                    </a:lnTo>
                    <a:lnTo>
                      <a:pt x="255" y="19"/>
                    </a:lnTo>
                    <a:lnTo>
                      <a:pt x="255" y="18"/>
                    </a:lnTo>
                    <a:lnTo>
                      <a:pt x="254" y="18"/>
                    </a:lnTo>
                    <a:lnTo>
                      <a:pt x="254" y="17"/>
                    </a:lnTo>
                    <a:lnTo>
                      <a:pt x="252" y="14"/>
                    </a:lnTo>
                    <a:lnTo>
                      <a:pt x="252" y="13"/>
                    </a:lnTo>
                    <a:lnTo>
                      <a:pt x="250" y="13"/>
                    </a:lnTo>
                    <a:lnTo>
                      <a:pt x="250" y="12"/>
                    </a:lnTo>
                    <a:lnTo>
                      <a:pt x="250" y="11"/>
                    </a:lnTo>
                    <a:lnTo>
                      <a:pt x="249" y="11"/>
                    </a:lnTo>
                    <a:lnTo>
                      <a:pt x="249" y="10"/>
                    </a:lnTo>
                    <a:lnTo>
                      <a:pt x="249" y="8"/>
                    </a:lnTo>
                    <a:lnTo>
                      <a:pt x="247" y="8"/>
                    </a:lnTo>
                    <a:lnTo>
                      <a:pt x="247" y="7"/>
                    </a:lnTo>
                    <a:lnTo>
                      <a:pt x="247" y="6"/>
                    </a:lnTo>
                    <a:lnTo>
                      <a:pt x="244" y="6"/>
                    </a:lnTo>
                    <a:lnTo>
                      <a:pt x="241" y="4"/>
                    </a:lnTo>
                    <a:lnTo>
                      <a:pt x="238" y="2"/>
                    </a:lnTo>
                    <a:lnTo>
                      <a:pt x="237" y="2"/>
                    </a:lnTo>
                    <a:lnTo>
                      <a:pt x="234" y="3"/>
                    </a:lnTo>
                    <a:lnTo>
                      <a:pt x="231" y="3"/>
                    </a:lnTo>
                    <a:lnTo>
                      <a:pt x="227" y="5"/>
                    </a:lnTo>
                    <a:lnTo>
                      <a:pt x="218" y="5"/>
                    </a:lnTo>
                    <a:lnTo>
                      <a:pt x="215" y="5"/>
                    </a:lnTo>
                    <a:lnTo>
                      <a:pt x="214" y="5"/>
                    </a:lnTo>
                    <a:lnTo>
                      <a:pt x="209" y="5"/>
                    </a:lnTo>
                    <a:lnTo>
                      <a:pt x="206" y="4"/>
                    </a:lnTo>
                    <a:lnTo>
                      <a:pt x="203" y="4"/>
                    </a:lnTo>
                    <a:lnTo>
                      <a:pt x="201" y="4"/>
                    </a:lnTo>
                    <a:lnTo>
                      <a:pt x="201" y="5"/>
                    </a:lnTo>
                    <a:lnTo>
                      <a:pt x="200" y="5"/>
                    </a:lnTo>
                    <a:lnTo>
                      <a:pt x="198" y="5"/>
                    </a:lnTo>
                    <a:lnTo>
                      <a:pt x="197" y="5"/>
                    </a:lnTo>
                    <a:lnTo>
                      <a:pt x="195" y="5"/>
                    </a:lnTo>
                    <a:lnTo>
                      <a:pt x="188" y="5"/>
                    </a:lnTo>
                    <a:lnTo>
                      <a:pt x="186" y="5"/>
                    </a:lnTo>
                    <a:lnTo>
                      <a:pt x="184" y="5"/>
                    </a:lnTo>
                    <a:lnTo>
                      <a:pt x="183" y="5"/>
                    </a:lnTo>
                    <a:lnTo>
                      <a:pt x="181" y="5"/>
                    </a:lnTo>
                    <a:lnTo>
                      <a:pt x="180" y="5"/>
                    </a:lnTo>
                    <a:lnTo>
                      <a:pt x="178" y="5"/>
                    </a:lnTo>
                    <a:lnTo>
                      <a:pt x="177" y="5"/>
                    </a:lnTo>
                    <a:lnTo>
                      <a:pt x="175" y="5"/>
                    </a:lnTo>
                    <a:lnTo>
                      <a:pt x="174" y="5"/>
                    </a:lnTo>
                    <a:lnTo>
                      <a:pt x="172" y="4"/>
                    </a:lnTo>
                    <a:lnTo>
                      <a:pt x="171" y="4"/>
                    </a:lnTo>
                    <a:lnTo>
                      <a:pt x="169" y="4"/>
                    </a:lnTo>
                    <a:lnTo>
                      <a:pt x="169" y="3"/>
                    </a:lnTo>
                    <a:lnTo>
                      <a:pt x="168" y="3"/>
                    </a:lnTo>
                    <a:lnTo>
                      <a:pt x="166" y="3"/>
                    </a:lnTo>
                    <a:lnTo>
                      <a:pt x="163" y="2"/>
                    </a:lnTo>
                    <a:lnTo>
                      <a:pt x="155" y="2"/>
                    </a:lnTo>
                    <a:lnTo>
                      <a:pt x="154" y="2"/>
                    </a:lnTo>
                    <a:lnTo>
                      <a:pt x="152" y="2"/>
                    </a:lnTo>
                    <a:lnTo>
                      <a:pt x="151" y="2"/>
                    </a:lnTo>
                    <a:lnTo>
                      <a:pt x="149" y="2"/>
                    </a:lnTo>
                    <a:lnTo>
                      <a:pt x="148" y="2"/>
                    </a:lnTo>
                    <a:lnTo>
                      <a:pt x="146" y="2"/>
                    </a:lnTo>
                    <a:lnTo>
                      <a:pt x="145" y="2"/>
                    </a:lnTo>
                    <a:lnTo>
                      <a:pt x="143" y="2"/>
                    </a:lnTo>
                    <a:lnTo>
                      <a:pt x="141" y="2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5" y="1"/>
                    </a:lnTo>
                    <a:lnTo>
                      <a:pt x="134" y="1"/>
                    </a:lnTo>
                    <a:lnTo>
                      <a:pt x="132" y="1"/>
                    </a:lnTo>
                    <a:lnTo>
                      <a:pt x="131" y="1"/>
                    </a:lnTo>
                    <a:lnTo>
                      <a:pt x="129" y="1"/>
                    </a:lnTo>
                    <a:lnTo>
                      <a:pt x="128" y="1"/>
                    </a:lnTo>
                    <a:lnTo>
                      <a:pt x="126" y="1"/>
                    </a:lnTo>
                    <a:lnTo>
                      <a:pt x="125" y="1"/>
                    </a:lnTo>
                    <a:lnTo>
                      <a:pt x="123" y="1"/>
                    </a:lnTo>
                    <a:lnTo>
                      <a:pt x="121" y="1"/>
                    </a:lnTo>
                    <a:lnTo>
                      <a:pt x="120" y="1"/>
                    </a:lnTo>
                    <a:lnTo>
                      <a:pt x="118" y="1"/>
                    </a:lnTo>
                    <a:lnTo>
                      <a:pt x="117" y="1"/>
                    </a:lnTo>
                    <a:lnTo>
                      <a:pt x="115" y="1"/>
                    </a:lnTo>
                    <a:lnTo>
                      <a:pt x="114" y="1"/>
                    </a:lnTo>
                    <a:lnTo>
                      <a:pt x="112" y="1"/>
                    </a:lnTo>
                    <a:lnTo>
                      <a:pt x="111" y="1"/>
                    </a:lnTo>
                    <a:lnTo>
                      <a:pt x="108" y="0"/>
                    </a:lnTo>
                    <a:lnTo>
                      <a:pt x="105" y="1"/>
                    </a:lnTo>
                    <a:lnTo>
                      <a:pt x="82" y="3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5" name="Freeform 228"/>
              <p:cNvSpPr>
                <a:spLocks/>
              </p:cNvSpPr>
              <p:nvPr/>
            </p:nvSpPr>
            <p:spPr bwMode="auto">
              <a:xfrm>
                <a:off x="826" y="2773"/>
                <a:ext cx="142" cy="15"/>
              </a:xfrm>
              <a:custGeom>
                <a:avLst/>
                <a:gdLst>
                  <a:gd name="T0" fmla="*/ 46 w 286"/>
                  <a:gd name="T1" fmla="*/ 6 h 44"/>
                  <a:gd name="T2" fmla="*/ 42 w 286"/>
                  <a:gd name="T3" fmla="*/ 9 h 44"/>
                  <a:gd name="T4" fmla="*/ 37 w 286"/>
                  <a:gd name="T5" fmla="*/ 13 h 44"/>
                  <a:gd name="T6" fmla="*/ 29 w 286"/>
                  <a:gd name="T7" fmla="*/ 19 h 44"/>
                  <a:gd name="T8" fmla="*/ 23 w 286"/>
                  <a:gd name="T9" fmla="*/ 24 h 44"/>
                  <a:gd name="T10" fmla="*/ 19 w 286"/>
                  <a:gd name="T11" fmla="*/ 28 h 44"/>
                  <a:gd name="T12" fmla="*/ 12 w 286"/>
                  <a:gd name="T13" fmla="*/ 32 h 44"/>
                  <a:gd name="T14" fmla="*/ 9 w 286"/>
                  <a:gd name="T15" fmla="*/ 35 h 44"/>
                  <a:gd name="T16" fmla="*/ 5 w 286"/>
                  <a:gd name="T17" fmla="*/ 36 h 44"/>
                  <a:gd name="T18" fmla="*/ 5 w 286"/>
                  <a:gd name="T19" fmla="*/ 38 h 44"/>
                  <a:gd name="T20" fmla="*/ 3 w 286"/>
                  <a:gd name="T21" fmla="*/ 41 h 44"/>
                  <a:gd name="T22" fmla="*/ 2 w 286"/>
                  <a:gd name="T23" fmla="*/ 42 h 44"/>
                  <a:gd name="T24" fmla="*/ 14 w 286"/>
                  <a:gd name="T25" fmla="*/ 42 h 44"/>
                  <a:gd name="T26" fmla="*/ 34 w 286"/>
                  <a:gd name="T27" fmla="*/ 44 h 44"/>
                  <a:gd name="T28" fmla="*/ 57 w 286"/>
                  <a:gd name="T29" fmla="*/ 44 h 44"/>
                  <a:gd name="T30" fmla="*/ 83 w 286"/>
                  <a:gd name="T31" fmla="*/ 44 h 44"/>
                  <a:gd name="T32" fmla="*/ 108 w 286"/>
                  <a:gd name="T33" fmla="*/ 44 h 44"/>
                  <a:gd name="T34" fmla="*/ 128 w 286"/>
                  <a:gd name="T35" fmla="*/ 44 h 44"/>
                  <a:gd name="T36" fmla="*/ 140 w 286"/>
                  <a:gd name="T37" fmla="*/ 44 h 44"/>
                  <a:gd name="T38" fmla="*/ 286 w 286"/>
                  <a:gd name="T39" fmla="*/ 42 h 44"/>
                  <a:gd name="T40" fmla="*/ 284 w 286"/>
                  <a:gd name="T41" fmla="*/ 39 h 44"/>
                  <a:gd name="T42" fmla="*/ 281 w 286"/>
                  <a:gd name="T43" fmla="*/ 37 h 44"/>
                  <a:gd name="T44" fmla="*/ 280 w 286"/>
                  <a:gd name="T45" fmla="*/ 34 h 44"/>
                  <a:gd name="T46" fmla="*/ 277 w 286"/>
                  <a:gd name="T47" fmla="*/ 32 h 44"/>
                  <a:gd name="T48" fmla="*/ 273 w 286"/>
                  <a:gd name="T49" fmla="*/ 28 h 44"/>
                  <a:gd name="T50" fmla="*/ 269 w 286"/>
                  <a:gd name="T51" fmla="*/ 26 h 44"/>
                  <a:gd name="T52" fmla="*/ 266 w 286"/>
                  <a:gd name="T53" fmla="*/ 24 h 44"/>
                  <a:gd name="T54" fmla="*/ 261 w 286"/>
                  <a:gd name="T55" fmla="*/ 22 h 44"/>
                  <a:gd name="T56" fmla="*/ 260 w 286"/>
                  <a:gd name="T57" fmla="*/ 19 h 44"/>
                  <a:gd name="T58" fmla="*/ 257 w 286"/>
                  <a:gd name="T59" fmla="*/ 17 h 44"/>
                  <a:gd name="T60" fmla="*/ 254 w 286"/>
                  <a:gd name="T61" fmla="*/ 12 h 44"/>
                  <a:gd name="T62" fmla="*/ 252 w 286"/>
                  <a:gd name="T63" fmla="*/ 9 h 44"/>
                  <a:gd name="T64" fmla="*/ 249 w 286"/>
                  <a:gd name="T65" fmla="*/ 7 h 44"/>
                  <a:gd name="T66" fmla="*/ 243 w 286"/>
                  <a:gd name="T67" fmla="*/ 2 h 44"/>
                  <a:gd name="T68" fmla="*/ 232 w 286"/>
                  <a:gd name="T69" fmla="*/ 2 h 44"/>
                  <a:gd name="T70" fmla="*/ 212 w 286"/>
                  <a:gd name="T71" fmla="*/ 5 h 44"/>
                  <a:gd name="T72" fmla="*/ 200 w 286"/>
                  <a:gd name="T73" fmla="*/ 4 h 44"/>
                  <a:gd name="T74" fmla="*/ 195 w 286"/>
                  <a:gd name="T75" fmla="*/ 5 h 44"/>
                  <a:gd name="T76" fmla="*/ 184 w 286"/>
                  <a:gd name="T77" fmla="*/ 4 h 44"/>
                  <a:gd name="T78" fmla="*/ 180 w 286"/>
                  <a:gd name="T79" fmla="*/ 5 h 44"/>
                  <a:gd name="T80" fmla="*/ 175 w 286"/>
                  <a:gd name="T81" fmla="*/ 4 h 44"/>
                  <a:gd name="T82" fmla="*/ 169 w 286"/>
                  <a:gd name="T83" fmla="*/ 4 h 44"/>
                  <a:gd name="T84" fmla="*/ 163 w 286"/>
                  <a:gd name="T85" fmla="*/ 1 h 44"/>
                  <a:gd name="T86" fmla="*/ 149 w 286"/>
                  <a:gd name="T87" fmla="*/ 1 h 44"/>
                  <a:gd name="T88" fmla="*/ 143 w 286"/>
                  <a:gd name="T89" fmla="*/ 1 h 44"/>
                  <a:gd name="T90" fmla="*/ 137 w 286"/>
                  <a:gd name="T91" fmla="*/ 1 h 44"/>
                  <a:gd name="T92" fmla="*/ 132 w 286"/>
                  <a:gd name="T93" fmla="*/ 0 h 44"/>
                  <a:gd name="T94" fmla="*/ 126 w 286"/>
                  <a:gd name="T95" fmla="*/ 0 h 44"/>
                  <a:gd name="T96" fmla="*/ 120 w 286"/>
                  <a:gd name="T97" fmla="*/ 0 h 44"/>
                  <a:gd name="T98" fmla="*/ 114 w 286"/>
                  <a:gd name="T99" fmla="*/ 0 h 44"/>
                  <a:gd name="T100" fmla="*/ 108 w 286"/>
                  <a:gd name="T101" fmla="*/ 0 h 4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6"/>
                  <a:gd name="T154" fmla="*/ 0 h 44"/>
                  <a:gd name="T155" fmla="*/ 286 w 286"/>
                  <a:gd name="T156" fmla="*/ 44 h 4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6" h="44">
                    <a:moveTo>
                      <a:pt x="74" y="4"/>
                    </a:moveTo>
                    <a:lnTo>
                      <a:pt x="48" y="5"/>
                    </a:lnTo>
                    <a:lnTo>
                      <a:pt x="46" y="5"/>
                    </a:lnTo>
                    <a:lnTo>
                      <a:pt x="46" y="6"/>
                    </a:lnTo>
                    <a:lnTo>
                      <a:pt x="45" y="7"/>
                    </a:lnTo>
                    <a:lnTo>
                      <a:pt x="45" y="8"/>
                    </a:lnTo>
                    <a:lnTo>
                      <a:pt x="43" y="9"/>
                    </a:lnTo>
                    <a:lnTo>
                      <a:pt x="42" y="9"/>
                    </a:lnTo>
                    <a:lnTo>
                      <a:pt x="40" y="10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37" y="13"/>
                    </a:lnTo>
                    <a:lnTo>
                      <a:pt x="36" y="14"/>
                    </a:lnTo>
                    <a:lnTo>
                      <a:pt x="34" y="17"/>
                    </a:lnTo>
                    <a:lnTo>
                      <a:pt x="32" y="18"/>
                    </a:lnTo>
                    <a:lnTo>
                      <a:pt x="29" y="19"/>
                    </a:lnTo>
                    <a:lnTo>
                      <a:pt x="28" y="20"/>
                    </a:lnTo>
                    <a:lnTo>
                      <a:pt x="26" y="21"/>
                    </a:lnTo>
                    <a:lnTo>
                      <a:pt x="25" y="22"/>
                    </a:lnTo>
                    <a:lnTo>
                      <a:pt x="23" y="24"/>
                    </a:lnTo>
                    <a:lnTo>
                      <a:pt x="22" y="25"/>
                    </a:lnTo>
                    <a:lnTo>
                      <a:pt x="20" y="26"/>
                    </a:lnTo>
                    <a:lnTo>
                      <a:pt x="19" y="27"/>
                    </a:lnTo>
                    <a:lnTo>
                      <a:pt x="19" y="28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4" y="31"/>
                    </a:lnTo>
                    <a:lnTo>
                      <a:pt x="12" y="32"/>
                    </a:lnTo>
                    <a:lnTo>
                      <a:pt x="11" y="33"/>
                    </a:lnTo>
                    <a:lnTo>
                      <a:pt x="11" y="34"/>
                    </a:lnTo>
                    <a:lnTo>
                      <a:pt x="11" y="35"/>
                    </a:lnTo>
                    <a:lnTo>
                      <a:pt x="9" y="35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8"/>
                    </a:lnTo>
                    <a:lnTo>
                      <a:pt x="5" y="38"/>
                    </a:lnTo>
                    <a:lnTo>
                      <a:pt x="5" y="39"/>
                    </a:lnTo>
                    <a:lnTo>
                      <a:pt x="5" y="40"/>
                    </a:lnTo>
                    <a:lnTo>
                      <a:pt x="3" y="40"/>
                    </a:lnTo>
                    <a:lnTo>
                      <a:pt x="3" y="41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5" y="42"/>
                    </a:lnTo>
                    <a:lnTo>
                      <a:pt x="6" y="42"/>
                    </a:lnTo>
                    <a:lnTo>
                      <a:pt x="9" y="42"/>
                    </a:lnTo>
                    <a:lnTo>
                      <a:pt x="14" y="42"/>
                    </a:lnTo>
                    <a:lnTo>
                      <a:pt x="19" y="42"/>
                    </a:lnTo>
                    <a:lnTo>
                      <a:pt x="23" y="42"/>
                    </a:lnTo>
                    <a:lnTo>
                      <a:pt x="28" y="42"/>
                    </a:lnTo>
                    <a:lnTo>
                      <a:pt x="34" y="44"/>
                    </a:lnTo>
                    <a:lnTo>
                      <a:pt x="39" y="44"/>
                    </a:lnTo>
                    <a:lnTo>
                      <a:pt x="45" y="44"/>
                    </a:lnTo>
                    <a:lnTo>
                      <a:pt x="51" y="44"/>
                    </a:lnTo>
                    <a:lnTo>
                      <a:pt x="57" y="44"/>
                    </a:lnTo>
                    <a:lnTo>
                      <a:pt x="65" y="44"/>
                    </a:lnTo>
                    <a:lnTo>
                      <a:pt x="71" y="44"/>
                    </a:lnTo>
                    <a:lnTo>
                      <a:pt x="77" y="44"/>
                    </a:lnTo>
                    <a:lnTo>
                      <a:pt x="83" y="44"/>
                    </a:lnTo>
                    <a:lnTo>
                      <a:pt x="91" y="44"/>
                    </a:lnTo>
                    <a:lnTo>
                      <a:pt x="97" y="44"/>
                    </a:lnTo>
                    <a:lnTo>
                      <a:pt x="103" y="44"/>
                    </a:lnTo>
                    <a:lnTo>
                      <a:pt x="108" y="44"/>
                    </a:lnTo>
                    <a:lnTo>
                      <a:pt x="114" y="44"/>
                    </a:lnTo>
                    <a:lnTo>
                      <a:pt x="118" y="44"/>
                    </a:lnTo>
                    <a:lnTo>
                      <a:pt x="123" y="44"/>
                    </a:lnTo>
                    <a:lnTo>
                      <a:pt x="128" y="44"/>
                    </a:lnTo>
                    <a:lnTo>
                      <a:pt x="132" y="44"/>
                    </a:lnTo>
                    <a:lnTo>
                      <a:pt x="135" y="44"/>
                    </a:lnTo>
                    <a:lnTo>
                      <a:pt x="137" y="44"/>
                    </a:lnTo>
                    <a:lnTo>
                      <a:pt x="140" y="44"/>
                    </a:lnTo>
                    <a:lnTo>
                      <a:pt x="141" y="44"/>
                    </a:lnTo>
                    <a:lnTo>
                      <a:pt x="284" y="44"/>
                    </a:lnTo>
                    <a:lnTo>
                      <a:pt x="286" y="44"/>
                    </a:lnTo>
                    <a:lnTo>
                      <a:pt x="286" y="42"/>
                    </a:lnTo>
                    <a:lnTo>
                      <a:pt x="284" y="42"/>
                    </a:lnTo>
                    <a:lnTo>
                      <a:pt x="284" y="41"/>
                    </a:lnTo>
                    <a:lnTo>
                      <a:pt x="284" y="40"/>
                    </a:lnTo>
                    <a:lnTo>
                      <a:pt x="284" y="39"/>
                    </a:lnTo>
                    <a:lnTo>
                      <a:pt x="283" y="39"/>
                    </a:lnTo>
                    <a:lnTo>
                      <a:pt x="283" y="38"/>
                    </a:lnTo>
                    <a:lnTo>
                      <a:pt x="281" y="38"/>
                    </a:lnTo>
                    <a:lnTo>
                      <a:pt x="281" y="37"/>
                    </a:lnTo>
                    <a:lnTo>
                      <a:pt x="281" y="36"/>
                    </a:lnTo>
                    <a:lnTo>
                      <a:pt x="281" y="35"/>
                    </a:lnTo>
                    <a:lnTo>
                      <a:pt x="280" y="35"/>
                    </a:lnTo>
                    <a:lnTo>
                      <a:pt x="280" y="34"/>
                    </a:lnTo>
                    <a:lnTo>
                      <a:pt x="278" y="34"/>
                    </a:lnTo>
                    <a:lnTo>
                      <a:pt x="278" y="33"/>
                    </a:lnTo>
                    <a:lnTo>
                      <a:pt x="278" y="32"/>
                    </a:lnTo>
                    <a:lnTo>
                      <a:pt x="277" y="32"/>
                    </a:lnTo>
                    <a:lnTo>
                      <a:pt x="277" y="31"/>
                    </a:lnTo>
                    <a:lnTo>
                      <a:pt x="275" y="29"/>
                    </a:lnTo>
                    <a:lnTo>
                      <a:pt x="275" y="28"/>
                    </a:lnTo>
                    <a:lnTo>
                      <a:pt x="273" y="28"/>
                    </a:lnTo>
                    <a:lnTo>
                      <a:pt x="272" y="27"/>
                    </a:lnTo>
                    <a:lnTo>
                      <a:pt x="270" y="27"/>
                    </a:lnTo>
                    <a:lnTo>
                      <a:pt x="270" y="26"/>
                    </a:lnTo>
                    <a:lnTo>
                      <a:pt x="269" y="26"/>
                    </a:lnTo>
                    <a:lnTo>
                      <a:pt x="269" y="25"/>
                    </a:lnTo>
                    <a:lnTo>
                      <a:pt x="267" y="25"/>
                    </a:lnTo>
                    <a:lnTo>
                      <a:pt x="267" y="24"/>
                    </a:lnTo>
                    <a:lnTo>
                      <a:pt x="266" y="24"/>
                    </a:lnTo>
                    <a:lnTo>
                      <a:pt x="266" y="23"/>
                    </a:lnTo>
                    <a:lnTo>
                      <a:pt x="264" y="23"/>
                    </a:lnTo>
                    <a:lnTo>
                      <a:pt x="263" y="22"/>
                    </a:lnTo>
                    <a:lnTo>
                      <a:pt x="261" y="22"/>
                    </a:lnTo>
                    <a:lnTo>
                      <a:pt x="261" y="21"/>
                    </a:lnTo>
                    <a:lnTo>
                      <a:pt x="261" y="20"/>
                    </a:lnTo>
                    <a:lnTo>
                      <a:pt x="260" y="20"/>
                    </a:lnTo>
                    <a:lnTo>
                      <a:pt x="260" y="19"/>
                    </a:lnTo>
                    <a:lnTo>
                      <a:pt x="258" y="19"/>
                    </a:lnTo>
                    <a:lnTo>
                      <a:pt x="258" y="18"/>
                    </a:lnTo>
                    <a:lnTo>
                      <a:pt x="258" y="17"/>
                    </a:lnTo>
                    <a:lnTo>
                      <a:pt x="257" y="17"/>
                    </a:lnTo>
                    <a:lnTo>
                      <a:pt x="257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4" y="12"/>
                    </a:lnTo>
                    <a:lnTo>
                      <a:pt x="254" y="11"/>
                    </a:lnTo>
                    <a:lnTo>
                      <a:pt x="252" y="11"/>
                    </a:lnTo>
                    <a:lnTo>
                      <a:pt x="252" y="10"/>
                    </a:lnTo>
                    <a:lnTo>
                      <a:pt x="252" y="9"/>
                    </a:lnTo>
                    <a:lnTo>
                      <a:pt x="250" y="9"/>
                    </a:lnTo>
                    <a:lnTo>
                      <a:pt x="250" y="8"/>
                    </a:lnTo>
                    <a:lnTo>
                      <a:pt x="250" y="7"/>
                    </a:lnTo>
                    <a:lnTo>
                      <a:pt x="249" y="7"/>
                    </a:lnTo>
                    <a:lnTo>
                      <a:pt x="249" y="6"/>
                    </a:lnTo>
                    <a:lnTo>
                      <a:pt x="247" y="6"/>
                    </a:lnTo>
                    <a:lnTo>
                      <a:pt x="246" y="5"/>
                    </a:lnTo>
                    <a:lnTo>
                      <a:pt x="243" y="2"/>
                    </a:lnTo>
                    <a:lnTo>
                      <a:pt x="240" y="1"/>
                    </a:lnTo>
                    <a:lnTo>
                      <a:pt x="238" y="1"/>
                    </a:lnTo>
                    <a:lnTo>
                      <a:pt x="235" y="2"/>
                    </a:lnTo>
                    <a:lnTo>
                      <a:pt x="232" y="2"/>
                    </a:lnTo>
                    <a:lnTo>
                      <a:pt x="227" y="4"/>
                    </a:lnTo>
                    <a:lnTo>
                      <a:pt x="218" y="5"/>
                    </a:lnTo>
                    <a:lnTo>
                      <a:pt x="215" y="5"/>
                    </a:lnTo>
                    <a:lnTo>
                      <a:pt x="212" y="5"/>
                    </a:lnTo>
                    <a:lnTo>
                      <a:pt x="209" y="4"/>
                    </a:lnTo>
                    <a:lnTo>
                      <a:pt x="204" y="4"/>
                    </a:lnTo>
                    <a:lnTo>
                      <a:pt x="201" y="4"/>
                    </a:lnTo>
                    <a:lnTo>
                      <a:pt x="200" y="4"/>
                    </a:lnTo>
                    <a:lnTo>
                      <a:pt x="198" y="4"/>
                    </a:lnTo>
                    <a:lnTo>
                      <a:pt x="198" y="5"/>
                    </a:lnTo>
                    <a:lnTo>
                      <a:pt x="197" y="5"/>
                    </a:lnTo>
                    <a:lnTo>
                      <a:pt x="195" y="5"/>
                    </a:lnTo>
                    <a:lnTo>
                      <a:pt x="194" y="4"/>
                    </a:lnTo>
                    <a:lnTo>
                      <a:pt x="188" y="4"/>
                    </a:lnTo>
                    <a:lnTo>
                      <a:pt x="186" y="4"/>
                    </a:lnTo>
                    <a:lnTo>
                      <a:pt x="184" y="4"/>
                    </a:lnTo>
                    <a:lnTo>
                      <a:pt x="184" y="5"/>
                    </a:lnTo>
                    <a:lnTo>
                      <a:pt x="183" y="5"/>
                    </a:lnTo>
                    <a:lnTo>
                      <a:pt x="181" y="5"/>
                    </a:lnTo>
                    <a:lnTo>
                      <a:pt x="180" y="5"/>
                    </a:lnTo>
                    <a:lnTo>
                      <a:pt x="178" y="5"/>
                    </a:lnTo>
                    <a:lnTo>
                      <a:pt x="177" y="5"/>
                    </a:lnTo>
                    <a:lnTo>
                      <a:pt x="177" y="4"/>
                    </a:lnTo>
                    <a:lnTo>
                      <a:pt x="175" y="4"/>
                    </a:lnTo>
                    <a:lnTo>
                      <a:pt x="174" y="4"/>
                    </a:lnTo>
                    <a:lnTo>
                      <a:pt x="172" y="4"/>
                    </a:lnTo>
                    <a:lnTo>
                      <a:pt x="171" y="4"/>
                    </a:lnTo>
                    <a:lnTo>
                      <a:pt x="169" y="4"/>
                    </a:lnTo>
                    <a:lnTo>
                      <a:pt x="169" y="2"/>
                    </a:lnTo>
                    <a:lnTo>
                      <a:pt x="168" y="2"/>
                    </a:lnTo>
                    <a:lnTo>
                      <a:pt x="166" y="2"/>
                    </a:lnTo>
                    <a:lnTo>
                      <a:pt x="163" y="1"/>
                    </a:lnTo>
                    <a:lnTo>
                      <a:pt x="154" y="1"/>
                    </a:lnTo>
                    <a:lnTo>
                      <a:pt x="152" y="1"/>
                    </a:lnTo>
                    <a:lnTo>
                      <a:pt x="151" y="1"/>
                    </a:lnTo>
                    <a:lnTo>
                      <a:pt x="149" y="1"/>
                    </a:lnTo>
                    <a:lnTo>
                      <a:pt x="148" y="1"/>
                    </a:lnTo>
                    <a:lnTo>
                      <a:pt x="146" y="1"/>
                    </a:lnTo>
                    <a:lnTo>
                      <a:pt x="145" y="1"/>
                    </a:lnTo>
                    <a:lnTo>
                      <a:pt x="143" y="1"/>
                    </a:lnTo>
                    <a:lnTo>
                      <a:pt x="141" y="1"/>
                    </a:lnTo>
                    <a:lnTo>
                      <a:pt x="140" y="1"/>
                    </a:lnTo>
                    <a:lnTo>
                      <a:pt x="138" y="1"/>
                    </a:lnTo>
                    <a:lnTo>
                      <a:pt x="137" y="1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4" y="0"/>
                    </a:lnTo>
                    <a:lnTo>
                      <a:pt x="132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8" y="0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4747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6" name="Freeform 229"/>
              <p:cNvSpPr>
                <a:spLocks/>
              </p:cNvSpPr>
              <p:nvPr/>
            </p:nvSpPr>
            <p:spPr bwMode="auto">
              <a:xfrm>
                <a:off x="826" y="2775"/>
                <a:ext cx="142" cy="13"/>
              </a:xfrm>
              <a:custGeom>
                <a:avLst/>
                <a:gdLst>
                  <a:gd name="T0" fmla="*/ 39 w 286"/>
                  <a:gd name="T1" fmla="*/ 7 h 38"/>
                  <a:gd name="T2" fmla="*/ 34 w 286"/>
                  <a:gd name="T3" fmla="*/ 12 h 38"/>
                  <a:gd name="T4" fmla="*/ 29 w 286"/>
                  <a:gd name="T5" fmla="*/ 15 h 38"/>
                  <a:gd name="T6" fmla="*/ 25 w 286"/>
                  <a:gd name="T7" fmla="*/ 19 h 38"/>
                  <a:gd name="T8" fmla="*/ 20 w 286"/>
                  <a:gd name="T9" fmla="*/ 22 h 38"/>
                  <a:gd name="T10" fmla="*/ 14 w 286"/>
                  <a:gd name="T11" fmla="*/ 27 h 38"/>
                  <a:gd name="T12" fmla="*/ 11 w 286"/>
                  <a:gd name="T13" fmla="*/ 30 h 38"/>
                  <a:gd name="T14" fmla="*/ 6 w 286"/>
                  <a:gd name="T15" fmla="*/ 31 h 38"/>
                  <a:gd name="T16" fmla="*/ 5 w 286"/>
                  <a:gd name="T17" fmla="*/ 32 h 38"/>
                  <a:gd name="T18" fmla="*/ 3 w 286"/>
                  <a:gd name="T19" fmla="*/ 35 h 38"/>
                  <a:gd name="T20" fmla="*/ 2 w 286"/>
                  <a:gd name="T21" fmla="*/ 36 h 38"/>
                  <a:gd name="T22" fmla="*/ 12 w 286"/>
                  <a:gd name="T23" fmla="*/ 36 h 38"/>
                  <a:gd name="T24" fmla="*/ 34 w 286"/>
                  <a:gd name="T25" fmla="*/ 38 h 38"/>
                  <a:gd name="T26" fmla="*/ 62 w 286"/>
                  <a:gd name="T27" fmla="*/ 38 h 38"/>
                  <a:gd name="T28" fmla="*/ 92 w 286"/>
                  <a:gd name="T29" fmla="*/ 38 h 38"/>
                  <a:gd name="T30" fmla="*/ 123 w 286"/>
                  <a:gd name="T31" fmla="*/ 38 h 38"/>
                  <a:gd name="T32" fmla="*/ 148 w 286"/>
                  <a:gd name="T33" fmla="*/ 38 h 38"/>
                  <a:gd name="T34" fmla="*/ 164 w 286"/>
                  <a:gd name="T35" fmla="*/ 38 h 38"/>
                  <a:gd name="T36" fmla="*/ 286 w 286"/>
                  <a:gd name="T37" fmla="*/ 38 h 38"/>
                  <a:gd name="T38" fmla="*/ 284 w 286"/>
                  <a:gd name="T39" fmla="*/ 34 h 38"/>
                  <a:gd name="T40" fmla="*/ 281 w 286"/>
                  <a:gd name="T41" fmla="*/ 32 h 38"/>
                  <a:gd name="T42" fmla="*/ 280 w 286"/>
                  <a:gd name="T43" fmla="*/ 29 h 38"/>
                  <a:gd name="T44" fmla="*/ 278 w 286"/>
                  <a:gd name="T45" fmla="*/ 26 h 38"/>
                  <a:gd name="T46" fmla="*/ 275 w 286"/>
                  <a:gd name="T47" fmla="*/ 23 h 38"/>
                  <a:gd name="T48" fmla="*/ 270 w 286"/>
                  <a:gd name="T49" fmla="*/ 22 h 38"/>
                  <a:gd name="T50" fmla="*/ 267 w 286"/>
                  <a:gd name="T51" fmla="*/ 20 h 38"/>
                  <a:gd name="T52" fmla="*/ 264 w 286"/>
                  <a:gd name="T53" fmla="*/ 18 h 38"/>
                  <a:gd name="T54" fmla="*/ 261 w 286"/>
                  <a:gd name="T55" fmla="*/ 16 h 38"/>
                  <a:gd name="T56" fmla="*/ 258 w 286"/>
                  <a:gd name="T57" fmla="*/ 14 h 38"/>
                  <a:gd name="T58" fmla="*/ 255 w 286"/>
                  <a:gd name="T59" fmla="*/ 9 h 38"/>
                  <a:gd name="T60" fmla="*/ 252 w 286"/>
                  <a:gd name="T61" fmla="*/ 7 h 38"/>
                  <a:gd name="T62" fmla="*/ 250 w 286"/>
                  <a:gd name="T63" fmla="*/ 4 h 38"/>
                  <a:gd name="T64" fmla="*/ 241 w 286"/>
                  <a:gd name="T65" fmla="*/ 1 h 38"/>
                  <a:gd name="T66" fmla="*/ 229 w 286"/>
                  <a:gd name="T67" fmla="*/ 3 h 38"/>
                  <a:gd name="T68" fmla="*/ 207 w 286"/>
                  <a:gd name="T69" fmla="*/ 3 h 38"/>
                  <a:gd name="T70" fmla="*/ 198 w 286"/>
                  <a:gd name="T71" fmla="*/ 3 h 38"/>
                  <a:gd name="T72" fmla="*/ 192 w 286"/>
                  <a:gd name="T73" fmla="*/ 3 h 38"/>
                  <a:gd name="T74" fmla="*/ 181 w 286"/>
                  <a:gd name="T75" fmla="*/ 3 h 38"/>
                  <a:gd name="T76" fmla="*/ 175 w 286"/>
                  <a:gd name="T77" fmla="*/ 3 h 38"/>
                  <a:gd name="T78" fmla="*/ 169 w 286"/>
                  <a:gd name="T79" fmla="*/ 3 h 38"/>
                  <a:gd name="T80" fmla="*/ 163 w 286"/>
                  <a:gd name="T81" fmla="*/ 1 h 38"/>
                  <a:gd name="T82" fmla="*/ 148 w 286"/>
                  <a:gd name="T83" fmla="*/ 1 h 38"/>
                  <a:gd name="T84" fmla="*/ 141 w 286"/>
                  <a:gd name="T85" fmla="*/ 1 h 38"/>
                  <a:gd name="T86" fmla="*/ 135 w 286"/>
                  <a:gd name="T87" fmla="*/ 1 h 38"/>
                  <a:gd name="T88" fmla="*/ 131 w 286"/>
                  <a:gd name="T89" fmla="*/ 0 h 38"/>
                  <a:gd name="T90" fmla="*/ 125 w 286"/>
                  <a:gd name="T91" fmla="*/ 0 h 38"/>
                  <a:gd name="T92" fmla="*/ 118 w 286"/>
                  <a:gd name="T93" fmla="*/ 0 h 38"/>
                  <a:gd name="T94" fmla="*/ 112 w 286"/>
                  <a:gd name="T95" fmla="*/ 0 h 38"/>
                  <a:gd name="T96" fmla="*/ 106 w 286"/>
                  <a:gd name="T97" fmla="*/ 0 h 38"/>
                  <a:gd name="T98" fmla="*/ 97 w 286"/>
                  <a:gd name="T99" fmla="*/ 0 h 3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6"/>
                  <a:gd name="T151" fmla="*/ 0 h 38"/>
                  <a:gd name="T152" fmla="*/ 286 w 286"/>
                  <a:gd name="T153" fmla="*/ 38 h 3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6" h="38">
                    <a:moveTo>
                      <a:pt x="65" y="4"/>
                    </a:moveTo>
                    <a:lnTo>
                      <a:pt x="40" y="6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37" y="8"/>
                    </a:lnTo>
                    <a:lnTo>
                      <a:pt x="36" y="9"/>
                    </a:lnTo>
                    <a:lnTo>
                      <a:pt x="36" y="11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1" y="13"/>
                    </a:lnTo>
                    <a:lnTo>
                      <a:pt x="31" y="14"/>
                    </a:lnTo>
                    <a:lnTo>
                      <a:pt x="29" y="15"/>
                    </a:lnTo>
                    <a:lnTo>
                      <a:pt x="28" y="16"/>
                    </a:lnTo>
                    <a:lnTo>
                      <a:pt x="26" y="17"/>
                    </a:lnTo>
                    <a:lnTo>
                      <a:pt x="25" y="18"/>
                    </a:lnTo>
                    <a:lnTo>
                      <a:pt x="25" y="19"/>
                    </a:lnTo>
                    <a:lnTo>
                      <a:pt x="23" y="20"/>
                    </a:lnTo>
                    <a:lnTo>
                      <a:pt x="22" y="21"/>
                    </a:lnTo>
                    <a:lnTo>
                      <a:pt x="20" y="21"/>
                    </a:lnTo>
                    <a:lnTo>
                      <a:pt x="20" y="22"/>
                    </a:lnTo>
                    <a:lnTo>
                      <a:pt x="19" y="23"/>
                    </a:lnTo>
                    <a:lnTo>
                      <a:pt x="17" y="25"/>
                    </a:lnTo>
                    <a:lnTo>
                      <a:pt x="16" y="26"/>
                    </a:lnTo>
                    <a:lnTo>
                      <a:pt x="14" y="27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11" y="29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5" y="33"/>
                    </a:lnTo>
                    <a:lnTo>
                      <a:pt x="5" y="34"/>
                    </a:lnTo>
                    <a:lnTo>
                      <a:pt x="3" y="34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2" y="36"/>
                    </a:lnTo>
                    <a:lnTo>
                      <a:pt x="3" y="36"/>
                    </a:lnTo>
                    <a:lnTo>
                      <a:pt x="5" y="36"/>
                    </a:lnTo>
                    <a:lnTo>
                      <a:pt x="8" y="36"/>
                    </a:lnTo>
                    <a:lnTo>
                      <a:pt x="12" y="36"/>
                    </a:lnTo>
                    <a:lnTo>
                      <a:pt x="17" y="38"/>
                    </a:lnTo>
                    <a:lnTo>
                      <a:pt x="22" y="38"/>
                    </a:lnTo>
                    <a:lnTo>
                      <a:pt x="28" y="38"/>
                    </a:lnTo>
                    <a:lnTo>
                      <a:pt x="34" y="38"/>
                    </a:lnTo>
                    <a:lnTo>
                      <a:pt x="40" y="38"/>
                    </a:lnTo>
                    <a:lnTo>
                      <a:pt x="46" y="38"/>
                    </a:lnTo>
                    <a:lnTo>
                      <a:pt x="54" y="38"/>
                    </a:lnTo>
                    <a:lnTo>
                      <a:pt x="62" y="38"/>
                    </a:lnTo>
                    <a:lnTo>
                      <a:pt x="69" y="38"/>
                    </a:lnTo>
                    <a:lnTo>
                      <a:pt x="77" y="38"/>
                    </a:lnTo>
                    <a:lnTo>
                      <a:pt x="85" y="38"/>
                    </a:lnTo>
                    <a:lnTo>
                      <a:pt x="92" y="38"/>
                    </a:lnTo>
                    <a:lnTo>
                      <a:pt x="100" y="38"/>
                    </a:lnTo>
                    <a:lnTo>
                      <a:pt x="108" y="38"/>
                    </a:lnTo>
                    <a:lnTo>
                      <a:pt x="115" y="38"/>
                    </a:lnTo>
                    <a:lnTo>
                      <a:pt x="123" y="38"/>
                    </a:lnTo>
                    <a:lnTo>
                      <a:pt x="129" y="38"/>
                    </a:lnTo>
                    <a:lnTo>
                      <a:pt x="137" y="38"/>
                    </a:lnTo>
                    <a:lnTo>
                      <a:pt x="143" y="38"/>
                    </a:lnTo>
                    <a:lnTo>
                      <a:pt x="148" y="38"/>
                    </a:lnTo>
                    <a:lnTo>
                      <a:pt x="154" y="38"/>
                    </a:lnTo>
                    <a:lnTo>
                      <a:pt x="158" y="38"/>
                    </a:lnTo>
                    <a:lnTo>
                      <a:pt x="161" y="38"/>
                    </a:lnTo>
                    <a:lnTo>
                      <a:pt x="164" y="38"/>
                    </a:lnTo>
                    <a:lnTo>
                      <a:pt x="168" y="38"/>
                    </a:lnTo>
                    <a:lnTo>
                      <a:pt x="169" y="38"/>
                    </a:lnTo>
                    <a:lnTo>
                      <a:pt x="284" y="38"/>
                    </a:lnTo>
                    <a:lnTo>
                      <a:pt x="286" y="38"/>
                    </a:lnTo>
                    <a:lnTo>
                      <a:pt x="286" y="36"/>
                    </a:lnTo>
                    <a:lnTo>
                      <a:pt x="284" y="36"/>
                    </a:lnTo>
                    <a:lnTo>
                      <a:pt x="284" y="35"/>
                    </a:lnTo>
                    <a:lnTo>
                      <a:pt x="284" y="34"/>
                    </a:lnTo>
                    <a:lnTo>
                      <a:pt x="284" y="33"/>
                    </a:lnTo>
                    <a:lnTo>
                      <a:pt x="283" y="33"/>
                    </a:lnTo>
                    <a:lnTo>
                      <a:pt x="283" y="32"/>
                    </a:lnTo>
                    <a:lnTo>
                      <a:pt x="281" y="32"/>
                    </a:lnTo>
                    <a:lnTo>
                      <a:pt x="281" y="31"/>
                    </a:lnTo>
                    <a:lnTo>
                      <a:pt x="281" y="30"/>
                    </a:lnTo>
                    <a:lnTo>
                      <a:pt x="281" y="29"/>
                    </a:lnTo>
                    <a:lnTo>
                      <a:pt x="280" y="29"/>
                    </a:lnTo>
                    <a:lnTo>
                      <a:pt x="280" y="28"/>
                    </a:lnTo>
                    <a:lnTo>
                      <a:pt x="280" y="27"/>
                    </a:lnTo>
                    <a:lnTo>
                      <a:pt x="278" y="27"/>
                    </a:lnTo>
                    <a:lnTo>
                      <a:pt x="278" y="26"/>
                    </a:lnTo>
                    <a:lnTo>
                      <a:pt x="277" y="26"/>
                    </a:lnTo>
                    <a:lnTo>
                      <a:pt x="277" y="25"/>
                    </a:lnTo>
                    <a:lnTo>
                      <a:pt x="275" y="25"/>
                    </a:lnTo>
                    <a:lnTo>
                      <a:pt x="275" y="23"/>
                    </a:lnTo>
                    <a:lnTo>
                      <a:pt x="273" y="23"/>
                    </a:lnTo>
                    <a:lnTo>
                      <a:pt x="272" y="23"/>
                    </a:lnTo>
                    <a:lnTo>
                      <a:pt x="272" y="22"/>
                    </a:lnTo>
                    <a:lnTo>
                      <a:pt x="270" y="22"/>
                    </a:lnTo>
                    <a:lnTo>
                      <a:pt x="270" y="21"/>
                    </a:lnTo>
                    <a:lnTo>
                      <a:pt x="269" y="21"/>
                    </a:lnTo>
                    <a:lnTo>
                      <a:pt x="269" y="20"/>
                    </a:lnTo>
                    <a:lnTo>
                      <a:pt x="267" y="20"/>
                    </a:lnTo>
                    <a:lnTo>
                      <a:pt x="266" y="20"/>
                    </a:lnTo>
                    <a:lnTo>
                      <a:pt x="266" y="19"/>
                    </a:lnTo>
                    <a:lnTo>
                      <a:pt x="264" y="19"/>
                    </a:lnTo>
                    <a:lnTo>
                      <a:pt x="264" y="18"/>
                    </a:lnTo>
                    <a:lnTo>
                      <a:pt x="263" y="18"/>
                    </a:lnTo>
                    <a:lnTo>
                      <a:pt x="263" y="17"/>
                    </a:lnTo>
                    <a:lnTo>
                      <a:pt x="261" y="17"/>
                    </a:lnTo>
                    <a:lnTo>
                      <a:pt x="261" y="16"/>
                    </a:lnTo>
                    <a:lnTo>
                      <a:pt x="260" y="16"/>
                    </a:lnTo>
                    <a:lnTo>
                      <a:pt x="260" y="15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258" y="13"/>
                    </a:lnTo>
                    <a:lnTo>
                      <a:pt x="257" y="13"/>
                    </a:lnTo>
                    <a:lnTo>
                      <a:pt x="257" y="12"/>
                    </a:lnTo>
                    <a:lnTo>
                      <a:pt x="255" y="9"/>
                    </a:lnTo>
                    <a:lnTo>
                      <a:pt x="255" y="8"/>
                    </a:lnTo>
                    <a:lnTo>
                      <a:pt x="254" y="8"/>
                    </a:lnTo>
                    <a:lnTo>
                      <a:pt x="254" y="7"/>
                    </a:lnTo>
                    <a:lnTo>
                      <a:pt x="252" y="7"/>
                    </a:lnTo>
                    <a:lnTo>
                      <a:pt x="252" y="6"/>
                    </a:lnTo>
                    <a:lnTo>
                      <a:pt x="252" y="5"/>
                    </a:lnTo>
                    <a:lnTo>
                      <a:pt x="250" y="5"/>
                    </a:lnTo>
                    <a:lnTo>
                      <a:pt x="250" y="4"/>
                    </a:lnTo>
                    <a:lnTo>
                      <a:pt x="249" y="4"/>
                    </a:lnTo>
                    <a:lnTo>
                      <a:pt x="247" y="4"/>
                    </a:lnTo>
                    <a:lnTo>
                      <a:pt x="244" y="2"/>
                    </a:lnTo>
                    <a:lnTo>
                      <a:pt x="241" y="1"/>
                    </a:lnTo>
                    <a:lnTo>
                      <a:pt x="240" y="1"/>
                    </a:lnTo>
                    <a:lnTo>
                      <a:pt x="237" y="2"/>
                    </a:lnTo>
                    <a:lnTo>
                      <a:pt x="234" y="2"/>
                    </a:lnTo>
                    <a:lnTo>
                      <a:pt x="229" y="3"/>
                    </a:lnTo>
                    <a:lnTo>
                      <a:pt x="218" y="3"/>
                    </a:lnTo>
                    <a:lnTo>
                      <a:pt x="215" y="3"/>
                    </a:lnTo>
                    <a:lnTo>
                      <a:pt x="212" y="3"/>
                    </a:lnTo>
                    <a:lnTo>
                      <a:pt x="207" y="3"/>
                    </a:lnTo>
                    <a:lnTo>
                      <a:pt x="204" y="2"/>
                    </a:lnTo>
                    <a:lnTo>
                      <a:pt x="201" y="3"/>
                    </a:lnTo>
                    <a:lnTo>
                      <a:pt x="200" y="3"/>
                    </a:lnTo>
                    <a:lnTo>
                      <a:pt x="198" y="3"/>
                    </a:lnTo>
                    <a:lnTo>
                      <a:pt x="197" y="3"/>
                    </a:lnTo>
                    <a:lnTo>
                      <a:pt x="195" y="3"/>
                    </a:lnTo>
                    <a:lnTo>
                      <a:pt x="194" y="3"/>
                    </a:lnTo>
                    <a:lnTo>
                      <a:pt x="192" y="3"/>
                    </a:lnTo>
                    <a:lnTo>
                      <a:pt x="186" y="3"/>
                    </a:lnTo>
                    <a:lnTo>
                      <a:pt x="184" y="3"/>
                    </a:lnTo>
                    <a:lnTo>
                      <a:pt x="183" y="3"/>
                    </a:lnTo>
                    <a:lnTo>
                      <a:pt x="181" y="3"/>
                    </a:lnTo>
                    <a:lnTo>
                      <a:pt x="180" y="3"/>
                    </a:lnTo>
                    <a:lnTo>
                      <a:pt x="178" y="3"/>
                    </a:lnTo>
                    <a:lnTo>
                      <a:pt x="177" y="3"/>
                    </a:lnTo>
                    <a:lnTo>
                      <a:pt x="175" y="3"/>
                    </a:lnTo>
                    <a:lnTo>
                      <a:pt x="174" y="3"/>
                    </a:lnTo>
                    <a:lnTo>
                      <a:pt x="172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9" y="2"/>
                    </a:lnTo>
                    <a:lnTo>
                      <a:pt x="168" y="2"/>
                    </a:lnTo>
                    <a:lnTo>
                      <a:pt x="166" y="2"/>
                    </a:lnTo>
                    <a:lnTo>
                      <a:pt x="163" y="1"/>
                    </a:lnTo>
                    <a:lnTo>
                      <a:pt x="152" y="1"/>
                    </a:lnTo>
                    <a:lnTo>
                      <a:pt x="151" y="1"/>
                    </a:lnTo>
                    <a:lnTo>
                      <a:pt x="149" y="1"/>
                    </a:lnTo>
                    <a:lnTo>
                      <a:pt x="148" y="1"/>
                    </a:lnTo>
                    <a:lnTo>
                      <a:pt x="146" y="1"/>
                    </a:lnTo>
                    <a:lnTo>
                      <a:pt x="145" y="1"/>
                    </a:lnTo>
                    <a:lnTo>
                      <a:pt x="143" y="1"/>
                    </a:lnTo>
                    <a:lnTo>
                      <a:pt x="141" y="1"/>
                    </a:lnTo>
                    <a:lnTo>
                      <a:pt x="140" y="1"/>
                    </a:lnTo>
                    <a:lnTo>
                      <a:pt x="138" y="1"/>
                    </a:lnTo>
                    <a:lnTo>
                      <a:pt x="137" y="1"/>
                    </a:lnTo>
                    <a:lnTo>
                      <a:pt x="135" y="1"/>
                    </a:lnTo>
                    <a:lnTo>
                      <a:pt x="135" y="0"/>
                    </a:lnTo>
                    <a:lnTo>
                      <a:pt x="134" y="0"/>
                    </a:lnTo>
                    <a:lnTo>
                      <a:pt x="132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0" y="0"/>
                    </a:lnTo>
                    <a:lnTo>
                      <a:pt x="97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54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7" name="Freeform 230"/>
              <p:cNvSpPr>
                <a:spLocks/>
              </p:cNvSpPr>
              <p:nvPr/>
            </p:nvSpPr>
            <p:spPr bwMode="auto">
              <a:xfrm>
                <a:off x="826" y="2777"/>
                <a:ext cx="142" cy="11"/>
              </a:xfrm>
              <a:custGeom>
                <a:avLst/>
                <a:gdLst>
                  <a:gd name="T0" fmla="*/ 31 w 286"/>
                  <a:gd name="T1" fmla="*/ 10 h 33"/>
                  <a:gd name="T2" fmla="*/ 26 w 286"/>
                  <a:gd name="T3" fmla="*/ 14 h 33"/>
                  <a:gd name="T4" fmla="*/ 23 w 286"/>
                  <a:gd name="T5" fmla="*/ 17 h 33"/>
                  <a:gd name="T6" fmla="*/ 19 w 286"/>
                  <a:gd name="T7" fmla="*/ 20 h 33"/>
                  <a:gd name="T8" fmla="*/ 14 w 286"/>
                  <a:gd name="T9" fmla="*/ 24 h 33"/>
                  <a:gd name="T10" fmla="*/ 9 w 286"/>
                  <a:gd name="T11" fmla="*/ 26 h 33"/>
                  <a:gd name="T12" fmla="*/ 5 w 286"/>
                  <a:gd name="T13" fmla="*/ 27 h 33"/>
                  <a:gd name="T14" fmla="*/ 3 w 286"/>
                  <a:gd name="T15" fmla="*/ 28 h 33"/>
                  <a:gd name="T16" fmla="*/ 3 w 286"/>
                  <a:gd name="T17" fmla="*/ 30 h 33"/>
                  <a:gd name="T18" fmla="*/ 0 w 286"/>
                  <a:gd name="T19" fmla="*/ 33 h 33"/>
                  <a:gd name="T20" fmla="*/ 9 w 286"/>
                  <a:gd name="T21" fmla="*/ 33 h 33"/>
                  <a:gd name="T22" fmla="*/ 31 w 286"/>
                  <a:gd name="T23" fmla="*/ 33 h 33"/>
                  <a:gd name="T24" fmla="*/ 63 w 286"/>
                  <a:gd name="T25" fmla="*/ 33 h 33"/>
                  <a:gd name="T26" fmla="*/ 98 w 286"/>
                  <a:gd name="T27" fmla="*/ 33 h 33"/>
                  <a:gd name="T28" fmla="*/ 135 w 286"/>
                  <a:gd name="T29" fmla="*/ 33 h 33"/>
                  <a:gd name="T30" fmla="*/ 166 w 286"/>
                  <a:gd name="T31" fmla="*/ 33 h 33"/>
                  <a:gd name="T32" fmla="*/ 189 w 286"/>
                  <a:gd name="T33" fmla="*/ 33 h 33"/>
                  <a:gd name="T34" fmla="*/ 286 w 286"/>
                  <a:gd name="T35" fmla="*/ 33 h 33"/>
                  <a:gd name="T36" fmla="*/ 284 w 286"/>
                  <a:gd name="T37" fmla="*/ 29 h 33"/>
                  <a:gd name="T38" fmla="*/ 281 w 286"/>
                  <a:gd name="T39" fmla="*/ 27 h 33"/>
                  <a:gd name="T40" fmla="*/ 280 w 286"/>
                  <a:gd name="T41" fmla="*/ 24 h 33"/>
                  <a:gd name="T42" fmla="*/ 277 w 286"/>
                  <a:gd name="T43" fmla="*/ 22 h 33"/>
                  <a:gd name="T44" fmla="*/ 273 w 286"/>
                  <a:gd name="T45" fmla="*/ 20 h 33"/>
                  <a:gd name="T46" fmla="*/ 269 w 286"/>
                  <a:gd name="T47" fmla="*/ 18 h 33"/>
                  <a:gd name="T48" fmla="*/ 266 w 286"/>
                  <a:gd name="T49" fmla="*/ 16 h 33"/>
                  <a:gd name="T50" fmla="*/ 263 w 286"/>
                  <a:gd name="T51" fmla="*/ 14 h 33"/>
                  <a:gd name="T52" fmla="*/ 260 w 286"/>
                  <a:gd name="T53" fmla="*/ 12 h 33"/>
                  <a:gd name="T54" fmla="*/ 255 w 286"/>
                  <a:gd name="T55" fmla="*/ 8 h 33"/>
                  <a:gd name="T56" fmla="*/ 252 w 286"/>
                  <a:gd name="T57" fmla="*/ 6 h 33"/>
                  <a:gd name="T58" fmla="*/ 244 w 286"/>
                  <a:gd name="T59" fmla="*/ 2 h 33"/>
                  <a:gd name="T60" fmla="*/ 235 w 286"/>
                  <a:gd name="T61" fmla="*/ 2 h 33"/>
                  <a:gd name="T62" fmla="*/ 212 w 286"/>
                  <a:gd name="T63" fmla="*/ 3 h 33"/>
                  <a:gd name="T64" fmla="*/ 201 w 286"/>
                  <a:gd name="T65" fmla="*/ 3 h 33"/>
                  <a:gd name="T66" fmla="*/ 195 w 286"/>
                  <a:gd name="T67" fmla="*/ 3 h 33"/>
                  <a:gd name="T68" fmla="*/ 184 w 286"/>
                  <a:gd name="T69" fmla="*/ 3 h 33"/>
                  <a:gd name="T70" fmla="*/ 178 w 286"/>
                  <a:gd name="T71" fmla="*/ 3 h 33"/>
                  <a:gd name="T72" fmla="*/ 172 w 286"/>
                  <a:gd name="T73" fmla="*/ 3 h 33"/>
                  <a:gd name="T74" fmla="*/ 168 w 286"/>
                  <a:gd name="T75" fmla="*/ 2 h 33"/>
                  <a:gd name="T76" fmla="*/ 149 w 286"/>
                  <a:gd name="T77" fmla="*/ 1 h 33"/>
                  <a:gd name="T78" fmla="*/ 143 w 286"/>
                  <a:gd name="T79" fmla="*/ 1 h 33"/>
                  <a:gd name="T80" fmla="*/ 137 w 286"/>
                  <a:gd name="T81" fmla="*/ 1 h 33"/>
                  <a:gd name="T82" fmla="*/ 132 w 286"/>
                  <a:gd name="T83" fmla="*/ 0 h 33"/>
                  <a:gd name="T84" fmla="*/ 126 w 286"/>
                  <a:gd name="T85" fmla="*/ 0 h 33"/>
                  <a:gd name="T86" fmla="*/ 120 w 286"/>
                  <a:gd name="T87" fmla="*/ 0 h 33"/>
                  <a:gd name="T88" fmla="*/ 114 w 286"/>
                  <a:gd name="T89" fmla="*/ 0 h 33"/>
                  <a:gd name="T90" fmla="*/ 109 w 286"/>
                  <a:gd name="T91" fmla="*/ 1 h 33"/>
                  <a:gd name="T92" fmla="*/ 103 w 286"/>
                  <a:gd name="T93" fmla="*/ 1 h 33"/>
                  <a:gd name="T94" fmla="*/ 97 w 286"/>
                  <a:gd name="T95" fmla="*/ 0 h 3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86"/>
                  <a:gd name="T145" fmla="*/ 0 h 33"/>
                  <a:gd name="T146" fmla="*/ 286 w 286"/>
                  <a:gd name="T147" fmla="*/ 33 h 3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86" h="33">
                    <a:moveTo>
                      <a:pt x="57" y="6"/>
                    </a:moveTo>
                    <a:lnTo>
                      <a:pt x="32" y="8"/>
                    </a:lnTo>
                    <a:lnTo>
                      <a:pt x="31" y="9"/>
                    </a:lnTo>
                    <a:lnTo>
                      <a:pt x="31" y="10"/>
                    </a:lnTo>
                    <a:lnTo>
                      <a:pt x="29" y="11"/>
                    </a:lnTo>
                    <a:lnTo>
                      <a:pt x="28" y="12"/>
                    </a:lnTo>
                    <a:lnTo>
                      <a:pt x="26" y="13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3" y="16"/>
                    </a:lnTo>
                    <a:lnTo>
                      <a:pt x="23" y="17"/>
                    </a:lnTo>
                    <a:lnTo>
                      <a:pt x="22" y="17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7" y="22"/>
                    </a:lnTo>
                    <a:lnTo>
                      <a:pt x="16" y="23"/>
                    </a:lnTo>
                    <a:lnTo>
                      <a:pt x="14" y="24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3" y="28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5" y="30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6" y="33"/>
                    </a:lnTo>
                    <a:lnTo>
                      <a:pt x="9" y="33"/>
                    </a:lnTo>
                    <a:lnTo>
                      <a:pt x="14" y="33"/>
                    </a:lnTo>
                    <a:lnTo>
                      <a:pt x="19" y="33"/>
                    </a:lnTo>
                    <a:lnTo>
                      <a:pt x="25" y="33"/>
                    </a:lnTo>
                    <a:lnTo>
                      <a:pt x="31" y="33"/>
                    </a:lnTo>
                    <a:lnTo>
                      <a:pt x="39" y="33"/>
                    </a:lnTo>
                    <a:lnTo>
                      <a:pt x="46" y="33"/>
                    </a:lnTo>
                    <a:lnTo>
                      <a:pt x="54" y="33"/>
                    </a:lnTo>
                    <a:lnTo>
                      <a:pt x="63" y="33"/>
                    </a:lnTo>
                    <a:lnTo>
                      <a:pt x="71" y="33"/>
                    </a:lnTo>
                    <a:lnTo>
                      <a:pt x="80" y="33"/>
                    </a:lnTo>
                    <a:lnTo>
                      <a:pt x="89" y="33"/>
                    </a:lnTo>
                    <a:lnTo>
                      <a:pt x="98" y="33"/>
                    </a:lnTo>
                    <a:lnTo>
                      <a:pt x="108" y="33"/>
                    </a:lnTo>
                    <a:lnTo>
                      <a:pt x="117" y="33"/>
                    </a:lnTo>
                    <a:lnTo>
                      <a:pt x="126" y="33"/>
                    </a:lnTo>
                    <a:lnTo>
                      <a:pt x="135" y="33"/>
                    </a:lnTo>
                    <a:lnTo>
                      <a:pt x="143" y="33"/>
                    </a:lnTo>
                    <a:lnTo>
                      <a:pt x="151" y="33"/>
                    </a:lnTo>
                    <a:lnTo>
                      <a:pt x="158" y="33"/>
                    </a:lnTo>
                    <a:lnTo>
                      <a:pt x="166" y="33"/>
                    </a:lnTo>
                    <a:lnTo>
                      <a:pt x="172" y="33"/>
                    </a:lnTo>
                    <a:lnTo>
                      <a:pt x="178" y="33"/>
                    </a:lnTo>
                    <a:lnTo>
                      <a:pt x="184" y="33"/>
                    </a:lnTo>
                    <a:lnTo>
                      <a:pt x="189" y="33"/>
                    </a:lnTo>
                    <a:lnTo>
                      <a:pt x="192" y="33"/>
                    </a:lnTo>
                    <a:lnTo>
                      <a:pt x="195" y="33"/>
                    </a:lnTo>
                    <a:lnTo>
                      <a:pt x="197" y="33"/>
                    </a:lnTo>
                    <a:lnTo>
                      <a:pt x="286" y="33"/>
                    </a:lnTo>
                    <a:lnTo>
                      <a:pt x="286" y="31"/>
                    </a:lnTo>
                    <a:lnTo>
                      <a:pt x="284" y="31"/>
                    </a:lnTo>
                    <a:lnTo>
                      <a:pt x="284" y="30"/>
                    </a:lnTo>
                    <a:lnTo>
                      <a:pt x="284" y="29"/>
                    </a:lnTo>
                    <a:lnTo>
                      <a:pt x="284" y="28"/>
                    </a:lnTo>
                    <a:lnTo>
                      <a:pt x="283" y="28"/>
                    </a:lnTo>
                    <a:lnTo>
                      <a:pt x="283" y="27"/>
                    </a:lnTo>
                    <a:lnTo>
                      <a:pt x="281" y="27"/>
                    </a:lnTo>
                    <a:lnTo>
                      <a:pt x="281" y="26"/>
                    </a:lnTo>
                    <a:lnTo>
                      <a:pt x="281" y="25"/>
                    </a:lnTo>
                    <a:lnTo>
                      <a:pt x="280" y="25"/>
                    </a:lnTo>
                    <a:lnTo>
                      <a:pt x="280" y="24"/>
                    </a:lnTo>
                    <a:lnTo>
                      <a:pt x="280" y="23"/>
                    </a:lnTo>
                    <a:lnTo>
                      <a:pt x="278" y="23"/>
                    </a:lnTo>
                    <a:lnTo>
                      <a:pt x="278" y="22"/>
                    </a:lnTo>
                    <a:lnTo>
                      <a:pt x="277" y="22"/>
                    </a:lnTo>
                    <a:lnTo>
                      <a:pt x="277" y="21"/>
                    </a:lnTo>
                    <a:lnTo>
                      <a:pt x="275" y="21"/>
                    </a:lnTo>
                    <a:lnTo>
                      <a:pt x="275" y="20"/>
                    </a:lnTo>
                    <a:lnTo>
                      <a:pt x="273" y="20"/>
                    </a:lnTo>
                    <a:lnTo>
                      <a:pt x="272" y="20"/>
                    </a:lnTo>
                    <a:lnTo>
                      <a:pt x="272" y="18"/>
                    </a:lnTo>
                    <a:lnTo>
                      <a:pt x="270" y="18"/>
                    </a:lnTo>
                    <a:lnTo>
                      <a:pt x="269" y="18"/>
                    </a:lnTo>
                    <a:lnTo>
                      <a:pt x="269" y="17"/>
                    </a:lnTo>
                    <a:lnTo>
                      <a:pt x="267" y="17"/>
                    </a:lnTo>
                    <a:lnTo>
                      <a:pt x="267" y="16"/>
                    </a:lnTo>
                    <a:lnTo>
                      <a:pt x="266" y="16"/>
                    </a:lnTo>
                    <a:lnTo>
                      <a:pt x="264" y="16"/>
                    </a:lnTo>
                    <a:lnTo>
                      <a:pt x="264" y="15"/>
                    </a:lnTo>
                    <a:lnTo>
                      <a:pt x="263" y="15"/>
                    </a:lnTo>
                    <a:lnTo>
                      <a:pt x="263" y="14"/>
                    </a:lnTo>
                    <a:lnTo>
                      <a:pt x="261" y="14"/>
                    </a:lnTo>
                    <a:lnTo>
                      <a:pt x="261" y="13"/>
                    </a:lnTo>
                    <a:lnTo>
                      <a:pt x="260" y="13"/>
                    </a:lnTo>
                    <a:lnTo>
                      <a:pt x="260" y="12"/>
                    </a:lnTo>
                    <a:lnTo>
                      <a:pt x="258" y="11"/>
                    </a:lnTo>
                    <a:lnTo>
                      <a:pt x="257" y="9"/>
                    </a:lnTo>
                    <a:lnTo>
                      <a:pt x="257" y="8"/>
                    </a:lnTo>
                    <a:lnTo>
                      <a:pt x="255" y="8"/>
                    </a:lnTo>
                    <a:lnTo>
                      <a:pt x="255" y="7"/>
                    </a:lnTo>
                    <a:lnTo>
                      <a:pt x="254" y="7"/>
                    </a:lnTo>
                    <a:lnTo>
                      <a:pt x="254" y="6"/>
                    </a:lnTo>
                    <a:lnTo>
                      <a:pt x="252" y="6"/>
                    </a:lnTo>
                    <a:lnTo>
                      <a:pt x="252" y="4"/>
                    </a:lnTo>
                    <a:lnTo>
                      <a:pt x="250" y="4"/>
                    </a:lnTo>
                    <a:lnTo>
                      <a:pt x="249" y="3"/>
                    </a:lnTo>
                    <a:lnTo>
                      <a:pt x="244" y="2"/>
                    </a:lnTo>
                    <a:lnTo>
                      <a:pt x="243" y="1"/>
                    </a:lnTo>
                    <a:lnTo>
                      <a:pt x="241" y="1"/>
                    </a:lnTo>
                    <a:lnTo>
                      <a:pt x="238" y="2"/>
                    </a:lnTo>
                    <a:lnTo>
                      <a:pt x="235" y="2"/>
                    </a:lnTo>
                    <a:lnTo>
                      <a:pt x="231" y="3"/>
                    </a:lnTo>
                    <a:lnTo>
                      <a:pt x="217" y="3"/>
                    </a:lnTo>
                    <a:lnTo>
                      <a:pt x="215" y="3"/>
                    </a:lnTo>
                    <a:lnTo>
                      <a:pt x="212" y="3"/>
                    </a:lnTo>
                    <a:lnTo>
                      <a:pt x="207" y="2"/>
                    </a:lnTo>
                    <a:lnTo>
                      <a:pt x="204" y="2"/>
                    </a:lnTo>
                    <a:lnTo>
                      <a:pt x="201" y="2"/>
                    </a:lnTo>
                    <a:lnTo>
                      <a:pt x="201" y="3"/>
                    </a:lnTo>
                    <a:lnTo>
                      <a:pt x="200" y="3"/>
                    </a:lnTo>
                    <a:lnTo>
                      <a:pt x="198" y="3"/>
                    </a:lnTo>
                    <a:lnTo>
                      <a:pt x="197" y="3"/>
                    </a:lnTo>
                    <a:lnTo>
                      <a:pt x="195" y="3"/>
                    </a:lnTo>
                    <a:lnTo>
                      <a:pt x="194" y="3"/>
                    </a:lnTo>
                    <a:lnTo>
                      <a:pt x="192" y="3"/>
                    </a:lnTo>
                    <a:lnTo>
                      <a:pt x="186" y="3"/>
                    </a:lnTo>
                    <a:lnTo>
                      <a:pt x="184" y="3"/>
                    </a:lnTo>
                    <a:lnTo>
                      <a:pt x="183" y="3"/>
                    </a:lnTo>
                    <a:lnTo>
                      <a:pt x="181" y="3"/>
                    </a:lnTo>
                    <a:lnTo>
                      <a:pt x="180" y="3"/>
                    </a:lnTo>
                    <a:lnTo>
                      <a:pt x="178" y="3"/>
                    </a:lnTo>
                    <a:lnTo>
                      <a:pt x="177" y="3"/>
                    </a:lnTo>
                    <a:lnTo>
                      <a:pt x="175" y="3"/>
                    </a:lnTo>
                    <a:lnTo>
                      <a:pt x="174" y="3"/>
                    </a:lnTo>
                    <a:lnTo>
                      <a:pt x="172" y="3"/>
                    </a:lnTo>
                    <a:lnTo>
                      <a:pt x="171" y="3"/>
                    </a:lnTo>
                    <a:lnTo>
                      <a:pt x="171" y="2"/>
                    </a:lnTo>
                    <a:lnTo>
                      <a:pt x="169" y="2"/>
                    </a:lnTo>
                    <a:lnTo>
                      <a:pt x="168" y="2"/>
                    </a:lnTo>
                    <a:lnTo>
                      <a:pt x="166" y="2"/>
                    </a:lnTo>
                    <a:lnTo>
                      <a:pt x="161" y="1"/>
                    </a:lnTo>
                    <a:lnTo>
                      <a:pt x="151" y="1"/>
                    </a:lnTo>
                    <a:lnTo>
                      <a:pt x="149" y="1"/>
                    </a:lnTo>
                    <a:lnTo>
                      <a:pt x="148" y="1"/>
                    </a:lnTo>
                    <a:lnTo>
                      <a:pt x="146" y="1"/>
                    </a:lnTo>
                    <a:lnTo>
                      <a:pt x="145" y="1"/>
                    </a:lnTo>
                    <a:lnTo>
                      <a:pt x="143" y="1"/>
                    </a:lnTo>
                    <a:lnTo>
                      <a:pt x="141" y="1"/>
                    </a:lnTo>
                    <a:lnTo>
                      <a:pt x="140" y="1"/>
                    </a:lnTo>
                    <a:lnTo>
                      <a:pt x="138" y="1"/>
                    </a:lnTo>
                    <a:lnTo>
                      <a:pt x="137" y="1"/>
                    </a:lnTo>
                    <a:lnTo>
                      <a:pt x="135" y="1"/>
                    </a:lnTo>
                    <a:lnTo>
                      <a:pt x="135" y="0"/>
                    </a:lnTo>
                    <a:lnTo>
                      <a:pt x="134" y="0"/>
                    </a:lnTo>
                    <a:lnTo>
                      <a:pt x="132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4" y="0"/>
                    </a:lnTo>
                    <a:lnTo>
                      <a:pt x="114" y="1"/>
                    </a:lnTo>
                    <a:lnTo>
                      <a:pt x="112" y="1"/>
                    </a:lnTo>
                    <a:lnTo>
                      <a:pt x="111" y="1"/>
                    </a:lnTo>
                    <a:lnTo>
                      <a:pt x="109" y="1"/>
                    </a:lnTo>
                    <a:lnTo>
                      <a:pt x="108" y="1"/>
                    </a:lnTo>
                    <a:lnTo>
                      <a:pt x="106" y="1"/>
                    </a:lnTo>
                    <a:lnTo>
                      <a:pt x="105" y="1"/>
                    </a:lnTo>
                    <a:lnTo>
                      <a:pt x="103" y="1"/>
                    </a:lnTo>
                    <a:lnTo>
                      <a:pt x="102" y="1"/>
                    </a:lnTo>
                    <a:lnTo>
                      <a:pt x="100" y="1"/>
                    </a:lnTo>
                    <a:lnTo>
                      <a:pt x="100" y="0"/>
                    </a:lnTo>
                    <a:lnTo>
                      <a:pt x="97" y="0"/>
                    </a:lnTo>
                    <a:lnTo>
                      <a:pt x="92" y="0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rgbClr val="6161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8" name="Freeform 231"/>
              <p:cNvSpPr>
                <a:spLocks/>
              </p:cNvSpPr>
              <p:nvPr/>
            </p:nvSpPr>
            <p:spPr bwMode="auto">
              <a:xfrm>
                <a:off x="826" y="2779"/>
                <a:ext cx="142" cy="9"/>
              </a:xfrm>
              <a:custGeom>
                <a:avLst/>
                <a:gdLst>
                  <a:gd name="T0" fmla="*/ 25 w 286"/>
                  <a:gd name="T1" fmla="*/ 9 h 27"/>
                  <a:gd name="T2" fmla="*/ 23 w 286"/>
                  <a:gd name="T3" fmla="*/ 11 h 27"/>
                  <a:gd name="T4" fmla="*/ 20 w 286"/>
                  <a:gd name="T5" fmla="*/ 14 h 27"/>
                  <a:gd name="T6" fmla="*/ 19 w 286"/>
                  <a:gd name="T7" fmla="*/ 17 h 27"/>
                  <a:gd name="T8" fmla="*/ 16 w 286"/>
                  <a:gd name="T9" fmla="*/ 19 h 27"/>
                  <a:gd name="T10" fmla="*/ 12 w 286"/>
                  <a:gd name="T11" fmla="*/ 21 h 27"/>
                  <a:gd name="T12" fmla="*/ 8 w 286"/>
                  <a:gd name="T13" fmla="*/ 21 h 27"/>
                  <a:gd name="T14" fmla="*/ 5 w 286"/>
                  <a:gd name="T15" fmla="*/ 22 h 27"/>
                  <a:gd name="T16" fmla="*/ 3 w 286"/>
                  <a:gd name="T17" fmla="*/ 22 h 27"/>
                  <a:gd name="T18" fmla="*/ 5 w 286"/>
                  <a:gd name="T19" fmla="*/ 24 h 27"/>
                  <a:gd name="T20" fmla="*/ 2 w 286"/>
                  <a:gd name="T21" fmla="*/ 25 h 27"/>
                  <a:gd name="T22" fmla="*/ 2 w 286"/>
                  <a:gd name="T23" fmla="*/ 27 h 27"/>
                  <a:gd name="T24" fmla="*/ 11 w 286"/>
                  <a:gd name="T25" fmla="*/ 27 h 27"/>
                  <a:gd name="T26" fmla="*/ 28 w 286"/>
                  <a:gd name="T27" fmla="*/ 27 h 27"/>
                  <a:gd name="T28" fmla="*/ 52 w 286"/>
                  <a:gd name="T29" fmla="*/ 27 h 27"/>
                  <a:gd name="T30" fmla="*/ 82 w 286"/>
                  <a:gd name="T31" fmla="*/ 27 h 27"/>
                  <a:gd name="T32" fmla="*/ 112 w 286"/>
                  <a:gd name="T33" fmla="*/ 27 h 27"/>
                  <a:gd name="T34" fmla="*/ 145 w 286"/>
                  <a:gd name="T35" fmla="*/ 27 h 27"/>
                  <a:gd name="T36" fmla="*/ 172 w 286"/>
                  <a:gd name="T37" fmla="*/ 27 h 27"/>
                  <a:gd name="T38" fmla="*/ 197 w 286"/>
                  <a:gd name="T39" fmla="*/ 27 h 27"/>
                  <a:gd name="T40" fmla="*/ 215 w 286"/>
                  <a:gd name="T41" fmla="*/ 27 h 27"/>
                  <a:gd name="T42" fmla="*/ 224 w 286"/>
                  <a:gd name="T43" fmla="*/ 27 h 27"/>
                  <a:gd name="T44" fmla="*/ 284 w 286"/>
                  <a:gd name="T45" fmla="*/ 25 h 27"/>
                  <a:gd name="T46" fmla="*/ 284 w 286"/>
                  <a:gd name="T47" fmla="*/ 22 h 27"/>
                  <a:gd name="T48" fmla="*/ 283 w 286"/>
                  <a:gd name="T49" fmla="*/ 20 h 27"/>
                  <a:gd name="T50" fmla="*/ 281 w 286"/>
                  <a:gd name="T51" fmla="*/ 18 h 27"/>
                  <a:gd name="T52" fmla="*/ 278 w 286"/>
                  <a:gd name="T53" fmla="*/ 17 h 27"/>
                  <a:gd name="T54" fmla="*/ 275 w 286"/>
                  <a:gd name="T55" fmla="*/ 16 h 27"/>
                  <a:gd name="T56" fmla="*/ 272 w 286"/>
                  <a:gd name="T57" fmla="*/ 15 h 27"/>
                  <a:gd name="T58" fmla="*/ 269 w 286"/>
                  <a:gd name="T59" fmla="*/ 14 h 27"/>
                  <a:gd name="T60" fmla="*/ 266 w 286"/>
                  <a:gd name="T61" fmla="*/ 12 h 27"/>
                  <a:gd name="T62" fmla="*/ 264 w 286"/>
                  <a:gd name="T63" fmla="*/ 10 h 27"/>
                  <a:gd name="T64" fmla="*/ 261 w 286"/>
                  <a:gd name="T65" fmla="*/ 9 h 27"/>
                  <a:gd name="T66" fmla="*/ 258 w 286"/>
                  <a:gd name="T67" fmla="*/ 6 h 27"/>
                  <a:gd name="T68" fmla="*/ 255 w 286"/>
                  <a:gd name="T69" fmla="*/ 5 h 27"/>
                  <a:gd name="T70" fmla="*/ 254 w 286"/>
                  <a:gd name="T71" fmla="*/ 3 h 27"/>
                  <a:gd name="T72" fmla="*/ 246 w 286"/>
                  <a:gd name="T73" fmla="*/ 1 h 27"/>
                  <a:gd name="T74" fmla="*/ 238 w 286"/>
                  <a:gd name="T75" fmla="*/ 1 h 27"/>
                  <a:gd name="T76" fmla="*/ 217 w 286"/>
                  <a:gd name="T77" fmla="*/ 3 h 27"/>
                  <a:gd name="T78" fmla="*/ 207 w 286"/>
                  <a:gd name="T79" fmla="*/ 2 h 27"/>
                  <a:gd name="T80" fmla="*/ 200 w 286"/>
                  <a:gd name="T81" fmla="*/ 2 h 27"/>
                  <a:gd name="T82" fmla="*/ 197 w 286"/>
                  <a:gd name="T83" fmla="*/ 3 h 27"/>
                  <a:gd name="T84" fmla="*/ 192 w 286"/>
                  <a:gd name="T85" fmla="*/ 3 h 27"/>
                  <a:gd name="T86" fmla="*/ 184 w 286"/>
                  <a:gd name="T87" fmla="*/ 3 h 27"/>
                  <a:gd name="T88" fmla="*/ 180 w 286"/>
                  <a:gd name="T89" fmla="*/ 3 h 27"/>
                  <a:gd name="T90" fmla="*/ 175 w 286"/>
                  <a:gd name="T91" fmla="*/ 3 h 27"/>
                  <a:gd name="T92" fmla="*/ 172 w 286"/>
                  <a:gd name="T93" fmla="*/ 2 h 27"/>
                  <a:gd name="T94" fmla="*/ 168 w 286"/>
                  <a:gd name="T95" fmla="*/ 2 h 27"/>
                  <a:gd name="T96" fmla="*/ 149 w 286"/>
                  <a:gd name="T97" fmla="*/ 1 h 27"/>
                  <a:gd name="T98" fmla="*/ 145 w 286"/>
                  <a:gd name="T99" fmla="*/ 1 h 27"/>
                  <a:gd name="T100" fmla="*/ 140 w 286"/>
                  <a:gd name="T101" fmla="*/ 1 h 27"/>
                  <a:gd name="T102" fmla="*/ 135 w 286"/>
                  <a:gd name="T103" fmla="*/ 1 h 27"/>
                  <a:gd name="T104" fmla="*/ 132 w 286"/>
                  <a:gd name="T105" fmla="*/ 0 h 27"/>
                  <a:gd name="T106" fmla="*/ 129 w 286"/>
                  <a:gd name="T107" fmla="*/ 1 h 27"/>
                  <a:gd name="T108" fmla="*/ 125 w 286"/>
                  <a:gd name="T109" fmla="*/ 1 h 27"/>
                  <a:gd name="T110" fmla="*/ 120 w 286"/>
                  <a:gd name="T111" fmla="*/ 1 h 27"/>
                  <a:gd name="T112" fmla="*/ 115 w 286"/>
                  <a:gd name="T113" fmla="*/ 1 h 27"/>
                  <a:gd name="T114" fmla="*/ 111 w 286"/>
                  <a:gd name="T115" fmla="*/ 1 h 27"/>
                  <a:gd name="T116" fmla="*/ 106 w 286"/>
                  <a:gd name="T117" fmla="*/ 1 h 27"/>
                  <a:gd name="T118" fmla="*/ 102 w 286"/>
                  <a:gd name="T119" fmla="*/ 1 h 27"/>
                  <a:gd name="T120" fmla="*/ 97 w 286"/>
                  <a:gd name="T121" fmla="*/ 1 h 27"/>
                  <a:gd name="T122" fmla="*/ 89 w 286"/>
                  <a:gd name="T123" fmla="*/ 1 h 2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6"/>
                  <a:gd name="T187" fmla="*/ 0 h 27"/>
                  <a:gd name="T188" fmla="*/ 286 w 286"/>
                  <a:gd name="T189" fmla="*/ 27 h 2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6" h="27">
                    <a:moveTo>
                      <a:pt x="48" y="5"/>
                    </a:moveTo>
                    <a:lnTo>
                      <a:pt x="25" y="8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7" y="18"/>
                    </a:lnTo>
                    <a:lnTo>
                      <a:pt x="16" y="19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3" y="25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6" y="27"/>
                    </a:lnTo>
                    <a:lnTo>
                      <a:pt x="11" y="27"/>
                    </a:lnTo>
                    <a:lnTo>
                      <a:pt x="16" y="27"/>
                    </a:lnTo>
                    <a:lnTo>
                      <a:pt x="22" y="27"/>
                    </a:lnTo>
                    <a:lnTo>
                      <a:pt x="28" y="27"/>
                    </a:lnTo>
                    <a:lnTo>
                      <a:pt x="36" y="27"/>
                    </a:lnTo>
                    <a:lnTo>
                      <a:pt x="45" y="27"/>
                    </a:lnTo>
                    <a:lnTo>
                      <a:pt x="52" y="27"/>
                    </a:lnTo>
                    <a:lnTo>
                      <a:pt x="62" y="27"/>
                    </a:lnTo>
                    <a:lnTo>
                      <a:pt x="72" y="27"/>
                    </a:lnTo>
                    <a:lnTo>
                      <a:pt x="82" y="27"/>
                    </a:lnTo>
                    <a:lnTo>
                      <a:pt x="92" y="27"/>
                    </a:lnTo>
                    <a:lnTo>
                      <a:pt x="103" y="27"/>
                    </a:lnTo>
                    <a:lnTo>
                      <a:pt x="112" y="27"/>
                    </a:lnTo>
                    <a:lnTo>
                      <a:pt x="123" y="27"/>
                    </a:lnTo>
                    <a:lnTo>
                      <a:pt x="134" y="27"/>
                    </a:lnTo>
                    <a:lnTo>
                      <a:pt x="145" y="27"/>
                    </a:lnTo>
                    <a:lnTo>
                      <a:pt x="154" y="27"/>
                    </a:lnTo>
                    <a:lnTo>
                      <a:pt x="163" y="27"/>
                    </a:lnTo>
                    <a:lnTo>
                      <a:pt x="172" y="27"/>
                    </a:lnTo>
                    <a:lnTo>
                      <a:pt x="181" y="27"/>
                    </a:lnTo>
                    <a:lnTo>
                      <a:pt x="189" y="27"/>
                    </a:lnTo>
                    <a:lnTo>
                      <a:pt x="197" y="27"/>
                    </a:lnTo>
                    <a:lnTo>
                      <a:pt x="204" y="27"/>
                    </a:lnTo>
                    <a:lnTo>
                      <a:pt x="211" y="27"/>
                    </a:lnTo>
                    <a:lnTo>
                      <a:pt x="215" y="27"/>
                    </a:lnTo>
                    <a:lnTo>
                      <a:pt x="220" y="27"/>
                    </a:lnTo>
                    <a:lnTo>
                      <a:pt x="223" y="27"/>
                    </a:lnTo>
                    <a:lnTo>
                      <a:pt x="224" y="27"/>
                    </a:lnTo>
                    <a:lnTo>
                      <a:pt x="286" y="27"/>
                    </a:lnTo>
                    <a:lnTo>
                      <a:pt x="284" y="27"/>
                    </a:lnTo>
                    <a:lnTo>
                      <a:pt x="284" y="25"/>
                    </a:lnTo>
                    <a:lnTo>
                      <a:pt x="284" y="24"/>
                    </a:lnTo>
                    <a:lnTo>
                      <a:pt x="284" y="23"/>
                    </a:lnTo>
                    <a:lnTo>
                      <a:pt x="284" y="22"/>
                    </a:lnTo>
                    <a:lnTo>
                      <a:pt x="283" y="22"/>
                    </a:lnTo>
                    <a:lnTo>
                      <a:pt x="283" y="21"/>
                    </a:lnTo>
                    <a:lnTo>
                      <a:pt x="283" y="20"/>
                    </a:lnTo>
                    <a:lnTo>
                      <a:pt x="281" y="20"/>
                    </a:lnTo>
                    <a:lnTo>
                      <a:pt x="281" y="19"/>
                    </a:lnTo>
                    <a:lnTo>
                      <a:pt x="281" y="18"/>
                    </a:lnTo>
                    <a:lnTo>
                      <a:pt x="280" y="18"/>
                    </a:lnTo>
                    <a:lnTo>
                      <a:pt x="280" y="17"/>
                    </a:lnTo>
                    <a:lnTo>
                      <a:pt x="278" y="17"/>
                    </a:lnTo>
                    <a:lnTo>
                      <a:pt x="277" y="17"/>
                    </a:lnTo>
                    <a:lnTo>
                      <a:pt x="277" y="16"/>
                    </a:lnTo>
                    <a:lnTo>
                      <a:pt x="275" y="16"/>
                    </a:lnTo>
                    <a:lnTo>
                      <a:pt x="273" y="16"/>
                    </a:lnTo>
                    <a:lnTo>
                      <a:pt x="273" y="15"/>
                    </a:lnTo>
                    <a:lnTo>
                      <a:pt x="272" y="15"/>
                    </a:lnTo>
                    <a:lnTo>
                      <a:pt x="270" y="15"/>
                    </a:lnTo>
                    <a:lnTo>
                      <a:pt x="270" y="14"/>
                    </a:lnTo>
                    <a:lnTo>
                      <a:pt x="269" y="14"/>
                    </a:lnTo>
                    <a:lnTo>
                      <a:pt x="267" y="14"/>
                    </a:lnTo>
                    <a:lnTo>
                      <a:pt x="267" y="12"/>
                    </a:lnTo>
                    <a:lnTo>
                      <a:pt x="266" y="12"/>
                    </a:lnTo>
                    <a:lnTo>
                      <a:pt x="266" y="11"/>
                    </a:lnTo>
                    <a:lnTo>
                      <a:pt x="264" y="11"/>
                    </a:lnTo>
                    <a:lnTo>
                      <a:pt x="264" y="10"/>
                    </a:lnTo>
                    <a:lnTo>
                      <a:pt x="263" y="10"/>
                    </a:lnTo>
                    <a:lnTo>
                      <a:pt x="261" y="10"/>
                    </a:lnTo>
                    <a:lnTo>
                      <a:pt x="261" y="9"/>
                    </a:lnTo>
                    <a:lnTo>
                      <a:pt x="260" y="9"/>
                    </a:lnTo>
                    <a:lnTo>
                      <a:pt x="260" y="8"/>
                    </a:lnTo>
                    <a:lnTo>
                      <a:pt x="258" y="6"/>
                    </a:lnTo>
                    <a:lnTo>
                      <a:pt x="257" y="6"/>
                    </a:lnTo>
                    <a:lnTo>
                      <a:pt x="257" y="5"/>
                    </a:lnTo>
                    <a:lnTo>
                      <a:pt x="255" y="5"/>
                    </a:lnTo>
                    <a:lnTo>
                      <a:pt x="255" y="4"/>
                    </a:lnTo>
                    <a:lnTo>
                      <a:pt x="254" y="4"/>
                    </a:lnTo>
                    <a:lnTo>
                      <a:pt x="254" y="3"/>
                    </a:lnTo>
                    <a:lnTo>
                      <a:pt x="252" y="3"/>
                    </a:lnTo>
                    <a:lnTo>
                      <a:pt x="249" y="2"/>
                    </a:lnTo>
                    <a:lnTo>
                      <a:pt x="246" y="1"/>
                    </a:lnTo>
                    <a:lnTo>
                      <a:pt x="244" y="1"/>
                    </a:lnTo>
                    <a:lnTo>
                      <a:pt x="243" y="1"/>
                    </a:lnTo>
                    <a:lnTo>
                      <a:pt x="238" y="1"/>
                    </a:lnTo>
                    <a:lnTo>
                      <a:pt x="237" y="2"/>
                    </a:lnTo>
                    <a:lnTo>
                      <a:pt x="232" y="3"/>
                    </a:lnTo>
                    <a:lnTo>
                      <a:pt x="217" y="3"/>
                    </a:lnTo>
                    <a:lnTo>
                      <a:pt x="214" y="3"/>
                    </a:lnTo>
                    <a:lnTo>
                      <a:pt x="212" y="3"/>
                    </a:lnTo>
                    <a:lnTo>
                      <a:pt x="207" y="2"/>
                    </a:lnTo>
                    <a:lnTo>
                      <a:pt x="203" y="2"/>
                    </a:lnTo>
                    <a:lnTo>
                      <a:pt x="201" y="2"/>
                    </a:lnTo>
                    <a:lnTo>
                      <a:pt x="200" y="2"/>
                    </a:lnTo>
                    <a:lnTo>
                      <a:pt x="200" y="3"/>
                    </a:lnTo>
                    <a:lnTo>
                      <a:pt x="198" y="3"/>
                    </a:lnTo>
                    <a:lnTo>
                      <a:pt x="197" y="3"/>
                    </a:lnTo>
                    <a:lnTo>
                      <a:pt x="195" y="3"/>
                    </a:lnTo>
                    <a:lnTo>
                      <a:pt x="194" y="3"/>
                    </a:lnTo>
                    <a:lnTo>
                      <a:pt x="192" y="3"/>
                    </a:lnTo>
                    <a:lnTo>
                      <a:pt x="191" y="3"/>
                    </a:lnTo>
                    <a:lnTo>
                      <a:pt x="186" y="3"/>
                    </a:lnTo>
                    <a:lnTo>
                      <a:pt x="184" y="3"/>
                    </a:lnTo>
                    <a:lnTo>
                      <a:pt x="183" y="3"/>
                    </a:lnTo>
                    <a:lnTo>
                      <a:pt x="181" y="3"/>
                    </a:lnTo>
                    <a:lnTo>
                      <a:pt x="180" y="3"/>
                    </a:lnTo>
                    <a:lnTo>
                      <a:pt x="178" y="3"/>
                    </a:lnTo>
                    <a:lnTo>
                      <a:pt x="177" y="3"/>
                    </a:lnTo>
                    <a:lnTo>
                      <a:pt x="175" y="3"/>
                    </a:lnTo>
                    <a:lnTo>
                      <a:pt x="174" y="3"/>
                    </a:lnTo>
                    <a:lnTo>
                      <a:pt x="174" y="2"/>
                    </a:lnTo>
                    <a:lnTo>
                      <a:pt x="172" y="2"/>
                    </a:lnTo>
                    <a:lnTo>
                      <a:pt x="171" y="2"/>
                    </a:lnTo>
                    <a:lnTo>
                      <a:pt x="169" y="2"/>
                    </a:lnTo>
                    <a:lnTo>
                      <a:pt x="168" y="2"/>
                    </a:lnTo>
                    <a:lnTo>
                      <a:pt x="166" y="2"/>
                    </a:lnTo>
                    <a:lnTo>
                      <a:pt x="161" y="1"/>
                    </a:lnTo>
                    <a:lnTo>
                      <a:pt x="149" y="1"/>
                    </a:lnTo>
                    <a:lnTo>
                      <a:pt x="148" y="1"/>
                    </a:lnTo>
                    <a:lnTo>
                      <a:pt x="146" y="1"/>
                    </a:lnTo>
                    <a:lnTo>
                      <a:pt x="145" y="1"/>
                    </a:lnTo>
                    <a:lnTo>
                      <a:pt x="143" y="1"/>
                    </a:lnTo>
                    <a:lnTo>
                      <a:pt x="141" y="1"/>
                    </a:lnTo>
                    <a:lnTo>
                      <a:pt x="140" y="1"/>
                    </a:lnTo>
                    <a:lnTo>
                      <a:pt x="138" y="1"/>
                    </a:lnTo>
                    <a:lnTo>
                      <a:pt x="137" y="1"/>
                    </a:lnTo>
                    <a:lnTo>
                      <a:pt x="135" y="1"/>
                    </a:lnTo>
                    <a:lnTo>
                      <a:pt x="134" y="1"/>
                    </a:lnTo>
                    <a:lnTo>
                      <a:pt x="132" y="1"/>
                    </a:lnTo>
                    <a:lnTo>
                      <a:pt x="132" y="0"/>
                    </a:lnTo>
                    <a:lnTo>
                      <a:pt x="132" y="1"/>
                    </a:lnTo>
                    <a:lnTo>
                      <a:pt x="131" y="1"/>
                    </a:lnTo>
                    <a:lnTo>
                      <a:pt x="129" y="1"/>
                    </a:lnTo>
                    <a:lnTo>
                      <a:pt x="128" y="1"/>
                    </a:lnTo>
                    <a:lnTo>
                      <a:pt x="126" y="1"/>
                    </a:lnTo>
                    <a:lnTo>
                      <a:pt x="125" y="1"/>
                    </a:lnTo>
                    <a:lnTo>
                      <a:pt x="123" y="1"/>
                    </a:lnTo>
                    <a:lnTo>
                      <a:pt x="121" y="1"/>
                    </a:lnTo>
                    <a:lnTo>
                      <a:pt x="120" y="1"/>
                    </a:lnTo>
                    <a:lnTo>
                      <a:pt x="118" y="1"/>
                    </a:lnTo>
                    <a:lnTo>
                      <a:pt x="117" y="1"/>
                    </a:lnTo>
                    <a:lnTo>
                      <a:pt x="115" y="1"/>
                    </a:lnTo>
                    <a:lnTo>
                      <a:pt x="114" y="1"/>
                    </a:lnTo>
                    <a:lnTo>
                      <a:pt x="112" y="1"/>
                    </a:lnTo>
                    <a:lnTo>
                      <a:pt x="111" y="1"/>
                    </a:lnTo>
                    <a:lnTo>
                      <a:pt x="109" y="1"/>
                    </a:lnTo>
                    <a:lnTo>
                      <a:pt x="108" y="1"/>
                    </a:lnTo>
                    <a:lnTo>
                      <a:pt x="106" y="1"/>
                    </a:lnTo>
                    <a:lnTo>
                      <a:pt x="105" y="1"/>
                    </a:lnTo>
                    <a:lnTo>
                      <a:pt x="103" y="1"/>
                    </a:lnTo>
                    <a:lnTo>
                      <a:pt x="102" y="1"/>
                    </a:lnTo>
                    <a:lnTo>
                      <a:pt x="100" y="1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1"/>
                    </a:lnTo>
                    <a:lnTo>
                      <a:pt x="94" y="1"/>
                    </a:lnTo>
                    <a:lnTo>
                      <a:pt x="89" y="1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7070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9" name="Freeform 232"/>
              <p:cNvSpPr>
                <a:spLocks/>
              </p:cNvSpPr>
              <p:nvPr/>
            </p:nvSpPr>
            <p:spPr bwMode="auto">
              <a:xfrm>
                <a:off x="826" y="2781"/>
                <a:ext cx="142" cy="7"/>
              </a:xfrm>
              <a:custGeom>
                <a:avLst/>
                <a:gdLst>
                  <a:gd name="T0" fmla="*/ 17 w 286"/>
                  <a:gd name="T1" fmla="*/ 11 h 21"/>
                  <a:gd name="T2" fmla="*/ 16 w 286"/>
                  <a:gd name="T3" fmla="*/ 13 h 21"/>
                  <a:gd name="T4" fmla="*/ 14 w 286"/>
                  <a:gd name="T5" fmla="*/ 15 h 21"/>
                  <a:gd name="T6" fmla="*/ 11 w 286"/>
                  <a:gd name="T7" fmla="*/ 16 h 21"/>
                  <a:gd name="T8" fmla="*/ 6 w 286"/>
                  <a:gd name="T9" fmla="*/ 16 h 21"/>
                  <a:gd name="T10" fmla="*/ 3 w 286"/>
                  <a:gd name="T11" fmla="*/ 17 h 21"/>
                  <a:gd name="T12" fmla="*/ 3 w 286"/>
                  <a:gd name="T13" fmla="*/ 18 h 21"/>
                  <a:gd name="T14" fmla="*/ 6 w 286"/>
                  <a:gd name="T15" fmla="*/ 19 h 21"/>
                  <a:gd name="T16" fmla="*/ 2 w 286"/>
                  <a:gd name="T17" fmla="*/ 19 h 21"/>
                  <a:gd name="T18" fmla="*/ 2 w 286"/>
                  <a:gd name="T19" fmla="*/ 21 h 21"/>
                  <a:gd name="T20" fmla="*/ 12 w 286"/>
                  <a:gd name="T21" fmla="*/ 21 h 21"/>
                  <a:gd name="T22" fmla="*/ 32 w 286"/>
                  <a:gd name="T23" fmla="*/ 21 h 21"/>
                  <a:gd name="T24" fmla="*/ 60 w 286"/>
                  <a:gd name="T25" fmla="*/ 21 h 21"/>
                  <a:gd name="T26" fmla="*/ 92 w 286"/>
                  <a:gd name="T27" fmla="*/ 21 h 21"/>
                  <a:gd name="T28" fmla="*/ 126 w 286"/>
                  <a:gd name="T29" fmla="*/ 21 h 21"/>
                  <a:gd name="T30" fmla="*/ 161 w 286"/>
                  <a:gd name="T31" fmla="*/ 21 h 21"/>
                  <a:gd name="T32" fmla="*/ 194 w 286"/>
                  <a:gd name="T33" fmla="*/ 21 h 21"/>
                  <a:gd name="T34" fmla="*/ 221 w 286"/>
                  <a:gd name="T35" fmla="*/ 21 h 21"/>
                  <a:gd name="T36" fmla="*/ 241 w 286"/>
                  <a:gd name="T37" fmla="*/ 21 h 21"/>
                  <a:gd name="T38" fmla="*/ 252 w 286"/>
                  <a:gd name="T39" fmla="*/ 21 h 21"/>
                  <a:gd name="T40" fmla="*/ 284 w 286"/>
                  <a:gd name="T41" fmla="*/ 19 h 21"/>
                  <a:gd name="T42" fmla="*/ 283 w 286"/>
                  <a:gd name="T43" fmla="*/ 17 h 21"/>
                  <a:gd name="T44" fmla="*/ 281 w 286"/>
                  <a:gd name="T45" fmla="*/ 15 h 21"/>
                  <a:gd name="T46" fmla="*/ 280 w 286"/>
                  <a:gd name="T47" fmla="*/ 13 h 21"/>
                  <a:gd name="T48" fmla="*/ 277 w 286"/>
                  <a:gd name="T49" fmla="*/ 12 h 21"/>
                  <a:gd name="T50" fmla="*/ 273 w 286"/>
                  <a:gd name="T51" fmla="*/ 11 h 21"/>
                  <a:gd name="T52" fmla="*/ 270 w 286"/>
                  <a:gd name="T53" fmla="*/ 10 h 21"/>
                  <a:gd name="T54" fmla="*/ 267 w 286"/>
                  <a:gd name="T55" fmla="*/ 9 h 21"/>
                  <a:gd name="T56" fmla="*/ 264 w 286"/>
                  <a:gd name="T57" fmla="*/ 8 h 21"/>
                  <a:gd name="T58" fmla="*/ 261 w 286"/>
                  <a:gd name="T59" fmla="*/ 6 h 21"/>
                  <a:gd name="T60" fmla="*/ 258 w 286"/>
                  <a:gd name="T61" fmla="*/ 4 h 21"/>
                  <a:gd name="T62" fmla="*/ 257 w 286"/>
                  <a:gd name="T63" fmla="*/ 2 h 21"/>
                  <a:gd name="T64" fmla="*/ 254 w 286"/>
                  <a:gd name="T65" fmla="*/ 1 h 21"/>
                  <a:gd name="T66" fmla="*/ 246 w 286"/>
                  <a:gd name="T67" fmla="*/ 0 h 21"/>
                  <a:gd name="T68" fmla="*/ 238 w 286"/>
                  <a:gd name="T69" fmla="*/ 0 h 21"/>
                  <a:gd name="T70" fmla="*/ 214 w 286"/>
                  <a:gd name="T71" fmla="*/ 2 h 21"/>
                  <a:gd name="T72" fmla="*/ 203 w 286"/>
                  <a:gd name="T73" fmla="*/ 0 h 21"/>
                  <a:gd name="T74" fmla="*/ 197 w 286"/>
                  <a:gd name="T75" fmla="*/ 1 h 21"/>
                  <a:gd name="T76" fmla="*/ 192 w 286"/>
                  <a:gd name="T77" fmla="*/ 1 h 21"/>
                  <a:gd name="T78" fmla="*/ 183 w 286"/>
                  <a:gd name="T79" fmla="*/ 1 h 21"/>
                  <a:gd name="T80" fmla="*/ 180 w 286"/>
                  <a:gd name="T81" fmla="*/ 2 h 21"/>
                  <a:gd name="T82" fmla="*/ 177 w 286"/>
                  <a:gd name="T83" fmla="*/ 1 h 21"/>
                  <a:gd name="T84" fmla="*/ 172 w 286"/>
                  <a:gd name="T85" fmla="*/ 1 h 21"/>
                  <a:gd name="T86" fmla="*/ 168 w 286"/>
                  <a:gd name="T87" fmla="*/ 1 h 21"/>
                  <a:gd name="T88" fmla="*/ 161 w 286"/>
                  <a:gd name="T89" fmla="*/ 0 h 21"/>
                  <a:gd name="T90" fmla="*/ 146 w 286"/>
                  <a:gd name="T91" fmla="*/ 0 h 21"/>
                  <a:gd name="T92" fmla="*/ 141 w 286"/>
                  <a:gd name="T93" fmla="*/ 0 h 21"/>
                  <a:gd name="T94" fmla="*/ 137 w 286"/>
                  <a:gd name="T95" fmla="*/ 0 h 21"/>
                  <a:gd name="T96" fmla="*/ 132 w 286"/>
                  <a:gd name="T97" fmla="*/ 0 h 21"/>
                  <a:gd name="T98" fmla="*/ 128 w 286"/>
                  <a:gd name="T99" fmla="*/ 0 h 21"/>
                  <a:gd name="T100" fmla="*/ 123 w 286"/>
                  <a:gd name="T101" fmla="*/ 0 h 21"/>
                  <a:gd name="T102" fmla="*/ 118 w 286"/>
                  <a:gd name="T103" fmla="*/ 0 h 21"/>
                  <a:gd name="T104" fmla="*/ 114 w 286"/>
                  <a:gd name="T105" fmla="*/ 0 h 21"/>
                  <a:gd name="T106" fmla="*/ 109 w 286"/>
                  <a:gd name="T107" fmla="*/ 0 h 21"/>
                  <a:gd name="T108" fmla="*/ 105 w 286"/>
                  <a:gd name="T109" fmla="*/ 0 h 21"/>
                  <a:gd name="T110" fmla="*/ 100 w 286"/>
                  <a:gd name="T111" fmla="*/ 0 h 21"/>
                  <a:gd name="T112" fmla="*/ 95 w 286"/>
                  <a:gd name="T113" fmla="*/ 0 h 21"/>
                  <a:gd name="T114" fmla="*/ 89 w 286"/>
                  <a:gd name="T115" fmla="*/ 0 h 2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6"/>
                  <a:gd name="T175" fmla="*/ 0 h 21"/>
                  <a:gd name="T176" fmla="*/ 286 w 286"/>
                  <a:gd name="T177" fmla="*/ 21 h 2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6" h="21">
                    <a:moveTo>
                      <a:pt x="40" y="5"/>
                    </a:moveTo>
                    <a:lnTo>
                      <a:pt x="17" y="10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6" y="15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8" y="21"/>
                    </a:lnTo>
                    <a:lnTo>
                      <a:pt x="12" y="21"/>
                    </a:lnTo>
                    <a:lnTo>
                      <a:pt x="17" y="21"/>
                    </a:lnTo>
                    <a:lnTo>
                      <a:pt x="25" y="21"/>
                    </a:lnTo>
                    <a:lnTo>
                      <a:pt x="32" y="21"/>
                    </a:lnTo>
                    <a:lnTo>
                      <a:pt x="40" y="21"/>
                    </a:lnTo>
                    <a:lnTo>
                      <a:pt x="49" y="21"/>
                    </a:lnTo>
                    <a:lnTo>
                      <a:pt x="60" y="21"/>
                    </a:lnTo>
                    <a:lnTo>
                      <a:pt x="69" y="21"/>
                    </a:lnTo>
                    <a:lnTo>
                      <a:pt x="80" y="21"/>
                    </a:lnTo>
                    <a:lnTo>
                      <a:pt x="92" y="21"/>
                    </a:lnTo>
                    <a:lnTo>
                      <a:pt x="103" y="21"/>
                    </a:lnTo>
                    <a:lnTo>
                      <a:pt x="115" y="21"/>
                    </a:lnTo>
                    <a:lnTo>
                      <a:pt x="126" y="21"/>
                    </a:lnTo>
                    <a:lnTo>
                      <a:pt x="138" y="21"/>
                    </a:lnTo>
                    <a:lnTo>
                      <a:pt x="151" y="21"/>
                    </a:lnTo>
                    <a:lnTo>
                      <a:pt x="161" y="21"/>
                    </a:lnTo>
                    <a:lnTo>
                      <a:pt x="174" y="21"/>
                    </a:lnTo>
                    <a:lnTo>
                      <a:pt x="184" y="21"/>
                    </a:lnTo>
                    <a:lnTo>
                      <a:pt x="194" y="21"/>
                    </a:lnTo>
                    <a:lnTo>
                      <a:pt x="204" y="21"/>
                    </a:lnTo>
                    <a:lnTo>
                      <a:pt x="214" y="21"/>
                    </a:lnTo>
                    <a:lnTo>
                      <a:pt x="221" y="21"/>
                    </a:lnTo>
                    <a:lnTo>
                      <a:pt x="229" y="21"/>
                    </a:lnTo>
                    <a:lnTo>
                      <a:pt x="237" y="21"/>
                    </a:lnTo>
                    <a:lnTo>
                      <a:pt x="241" y="21"/>
                    </a:lnTo>
                    <a:lnTo>
                      <a:pt x="246" y="21"/>
                    </a:lnTo>
                    <a:lnTo>
                      <a:pt x="250" y="21"/>
                    </a:lnTo>
                    <a:lnTo>
                      <a:pt x="252" y="21"/>
                    </a:lnTo>
                    <a:lnTo>
                      <a:pt x="286" y="21"/>
                    </a:lnTo>
                    <a:lnTo>
                      <a:pt x="284" y="21"/>
                    </a:lnTo>
                    <a:lnTo>
                      <a:pt x="284" y="19"/>
                    </a:lnTo>
                    <a:lnTo>
                      <a:pt x="284" y="18"/>
                    </a:lnTo>
                    <a:lnTo>
                      <a:pt x="284" y="17"/>
                    </a:lnTo>
                    <a:lnTo>
                      <a:pt x="283" y="17"/>
                    </a:lnTo>
                    <a:lnTo>
                      <a:pt x="283" y="16"/>
                    </a:lnTo>
                    <a:lnTo>
                      <a:pt x="283" y="15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281" y="13"/>
                    </a:lnTo>
                    <a:lnTo>
                      <a:pt x="280" y="13"/>
                    </a:lnTo>
                    <a:lnTo>
                      <a:pt x="280" y="12"/>
                    </a:lnTo>
                    <a:lnTo>
                      <a:pt x="278" y="12"/>
                    </a:lnTo>
                    <a:lnTo>
                      <a:pt x="277" y="12"/>
                    </a:lnTo>
                    <a:lnTo>
                      <a:pt x="277" y="11"/>
                    </a:lnTo>
                    <a:lnTo>
                      <a:pt x="275" y="11"/>
                    </a:lnTo>
                    <a:lnTo>
                      <a:pt x="273" y="11"/>
                    </a:lnTo>
                    <a:lnTo>
                      <a:pt x="272" y="11"/>
                    </a:lnTo>
                    <a:lnTo>
                      <a:pt x="272" y="10"/>
                    </a:lnTo>
                    <a:lnTo>
                      <a:pt x="270" y="10"/>
                    </a:lnTo>
                    <a:lnTo>
                      <a:pt x="269" y="10"/>
                    </a:lnTo>
                    <a:lnTo>
                      <a:pt x="269" y="9"/>
                    </a:lnTo>
                    <a:lnTo>
                      <a:pt x="267" y="9"/>
                    </a:lnTo>
                    <a:lnTo>
                      <a:pt x="266" y="9"/>
                    </a:lnTo>
                    <a:lnTo>
                      <a:pt x="266" y="8"/>
                    </a:lnTo>
                    <a:lnTo>
                      <a:pt x="264" y="8"/>
                    </a:lnTo>
                    <a:lnTo>
                      <a:pt x="263" y="8"/>
                    </a:lnTo>
                    <a:lnTo>
                      <a:pt x="263" y="6"/>
                    </a:lnTo>
                    <a:lnTo>
                      <a:pt x="261" y="6"/>
                    </a:lnTo>
                    <a:lnTo>
                      <a:pt x="261" y="5"/>
                    </a:lnTo>
                    <a:lnTo>
                      <a:pt x="260" y="4"/>
                    </a:lnTo>
                    <a:lnTo>
                      <a:pt x="258" y="4"/>
                    </a:lnTo>
                    <a:lnTo>
                      <a:pt x="258" y="3"/>
                    </a:lnTo>
                    <a:lnTo>
                      <a:pt x="257" y="3"/>
                    </a:lnTo>
                    <a:lnTo>
                      <a:pt x="257" y="2"/>
                    </a:lnTo>
                    <a:lnTo>
                      <a:pt x="255" y="2"/>
                    </a:lnTo>
                    <a:lnTo>
                      <a:pt x="254" y="2"/>
                    </a:lnTo>
                    <a:lnTo>
                      <a:pt x="254" y="1"/>
                    </a:lnTo>
                    <a:lnTo>
                      <a:pt x="250" y="1"/>
                    </a:lnTo>
                    <a:lnTo>
                      <a:pt x="247" y="0"/>
                    </a:lnTo>
                    <a:lnTo>
                      <a:pt x="246" y="0"/>
                    </a:lnTo>
                    <a:lnTo>
                      <a:pt x="244" y="0"/>
                    </a:lnTo>
                    <a:lnTo>
                      <a:pt x="240" y="0"/>
                    </a:lnTo>
                    <a:lnTo>
                      <a:pt x="238" y="0"/>
                    </a:lnTo>
                    <a:lnTo>
                      <a:pt x="232" y="2"/>
                    </a:lnTo>
                    <a:lnTo>
                      <a:pt x="217" y="2"/>
                    </a:lnTo>
                    <a:lnTo>
                      <a:pt x="214" y="2"/>
                    </a:lnTo>
                    <a:lnTo>
                      <a:pt x="212" y="2"/>
                    </a:lnTo>
                    <a:lnTo>
                      <a:pt x="206" y="0"/>
                    </a:lnTo>
                    <a:lnTo>
                      <a:pt x="203" y="0"/>
                    </a:lnTo>
                    <a:lnTo>
                      <a:pt x="200" y="1"/>
                    </a:lnTo>
                    <a:lnTo>
                      <a:pt x="198" y="1"/>
                    </a:lnTo>
                    <a:lnTo>
                      <a:pt x="197" y="1"/>
                    </a:lnTo>
                    <a:lnTo>
                      <a:pt x="195" y="1"/>
                    </a:lnTo>
                    <a:lnTo>
                      <a:pt x="194" y="1"/>
                    </a:lnTo>
                    <a:lnTo>
                      <a:pt x="192" y="1"/>
                    </a:lnTo>
                    <a:lnTo>
                      <a:pt x="191" y="1"/>
                    </a:lnTo>
                    <a:lnTo>
                      <a:pt x="184" y="1"/>
                    </a:lnTo>
                    <a:lnTo>
                      <a:pt x="183" y="1"/>
                    </a:lnTo>
                    <a:lnTo>
                      <a:pt x="181" y="1"/>
                    </a:lnTo>
                    <a:lnTo>
                      <a:pt x="181" y="2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1"/>
                    </a:lnTo>
                    <a:lnTo>
                      <a:pt x="177" y="1"/>
                    </a:lnTo>
                    <a:lnTo>
                      <a:pt x="175" y="1"/>
                    </a:lnTo>
                    <a:lnTo>
                      <a:pt x="174" y="1"/>
                    </a:lnTo>
                    <a:lnTo>
                      <a:pt x="172" y="1"/>
                    </a:lnTo>
                    <a:lnTo>
                      <a:pt x="171" y="1"/>
                    </a:lnTo>
                    <a:lnTo>
                      <a:pt x="169" y="1"/>
                    </a:lnTo>
                    <a:lnTo>
                      <a:pt x="168" y="1"/>
                    </a:lnTo>
                    <a:lnTo>
                      <a:pt x="166" y="1"/>
                    </a:lnTo>
                    <a:lnTo>
                      <a:pt x="166" y="0"/>
                    </a:lnTo>
                    <a:lnTo>
                      <a:pt x="161" y="0"/>
                    </a:lnTo>
                    <a:lnTo>
                      <a:pt x="149" y="0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4" y="0"/>
                    </a:lnTo>
                    <a:lnTo>
                      <a:pt x="132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89" y="0"/>
                    </a:lnTo>
                    <a:lnTo>
                      <a:pt x="85" y="0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0" name="Freeform 233"/>
              <p:cNvSpPr>
                <a:spLocks/>
              </p:cNvSpPr>
              <p:nvPr/>
            </p:nvSpPr>
            <p:spPr bwMode="auto">
              <a:xfrm>
                <a:off x="826" y="2782"/>
                <a:ext cx="143" cy="6"/>
              </a:xfrm>
              <a:custGeom>
                <a:avLst/>
                <a:gdLst>
                  <a:gd name="T0" fmla="*/ 11 w 287"/>
                  <a:gd name="T1" fmla="*/ 12 h 16"/>
                  <a:gd name="T2" fmla="*/ 14 w 287"/>
                  <a:gd name="T3" fmla="*/ 13 h 16"/>
                  <a:gd name="T4" fmla="*/ 9 w 287"/>
                  <a:gd name="T5" fmla="*/ 13 h 16"/>
                  <a:gd name="T6" fmla="*/ 6 w 287"/>
                  <a:gd name="T7" fmla="*/ 12 h 16"/>
                  <a:gd name="T8" fmla="*/ 3 w 287"/>
                  <a:gd name="T9" fmla="*/ 13 h 16"/>
                  <a:gd name="T10" fmla="*/ 5 w 287"/>
                  <a:gd name="T11" fmla="*/ 13 h 16"/>
                  <a:gd name="T12" fmla="*/ 6 w 287"/>
                  <a:gd name="T13" fmla="*/ 16 h 16"/>
                  <a:gd name="T14" fmla="*/ 2 w 287"/>
                  <a:gd name="T15" fmla="*/ 16 h 16"/>
                  <a:gd name="T16" fmla="*/ 281 w 287"/>
                  <a:gd name="T17" fmla="*/ 16 h 16"/>
                  <a:gd name="T18" fmla="*/ 284 w 287"/>
                  <a:gd name="T19" fmla="*/ 16 h 16"/>
                  <a:gd name="T20" fmla="*/ 283 w 287"/>
                  <a:gd name="T21" fmla="*/ 12 h 16"/>
                  <a:gd name="T22" fmla="*/ 281 w 287"/>
                  <a:gd name="T23" fmla="*/ 10 h 16"/>
                  <a:gd name="T24" fmla="*/ 281 w 287"/>
                  <a:gd name="T25" fmla="*/ 9 h 16"/>
                  <a:gd name="T26" fmla="*/ 278 w 287"/>
                  <a:gd name="T27" fmla="*/ 8 h 16"/>
                  <a:gd name="T28" fmla="*/ 269 w 287"/>
                  <a:gd name="T29" fmla="*/ 7 h 16"/>
                  <a:gd name="T30" fmla="*/ 266 w 287"/>
                  <a:gd name="T31" fmla="*/ 6 h 16"/>
                  <a:gd name="T32" fmla="*/ 263 w 287"/>
                  <a:gd name="T33" fmla="*/ 5 h 16"/>
                  <a:gd name="T34" fmla="*/ 261 w 287"/>
                  <a:gd name="T35" fmla="*/ 3 h 16"/>
                  <a:gd name="T36" fmla="*/ 258 w 287"/>
                  <a:gd name="T37" fmla="*/ 1 h 16"/>
                  <a:gd name="T38" fmla="*/ 252 w 287"/>
                  <a:gd name="T39" fmla="*/ 0 h 16"/>
                  <a:gd name="T40" fmla="*/ 241 w 287"/>
                  <a:gd name="T41" fmla="*/ 0 h 16"/>
                  <a:gd name="T42" fmla="*/ 217 w 287"/>
                  <a:gd name="T43" fmla="*/ 1 h 16"/>
                  <a:gd name="T44" fmla="*/ 206 w 287"/>
                  <a:gd name="T45" fmla="*/ 0 h 16"/>
                  <a:gd name="T46" fmla="*/ 198 w 287"/>
                  <a:gd name="T47" fmla="*/ 1 h 16"/>
                  <a:gd name="T48" fmla="*/ 183 w 287"/>
                  <a:gd name="T49" fmla="*/ 1 h 16"/>
                  <a:gd name="T50" fmla="*/ 178 w 287"/>
                  <a:gd name="T51" fmla="*/ 1 h 16"/>
                  <a:gd name="T52" fmla="*/ 174 w 287"/>
                  <a:gd name="T53" fmla="*/ 1 h 16"/>
                  <a:gd name="T54" fmla="*/ 169 w 287"/>
                  <a:gd name="T55" fmla="*/ 1 h 16"/>
                  <a:gd name="T56" fmla="*/ 166 w 287"/>
                  <a:gd name="T57" fmla="*/ 0 h 16"/>
                  <a:gd name="T58" fmla="*/ 146 w 287"/>
                  <a:gd name="T59" fmla="*/ 0 h 16"/>
                  <a:gd name="T60" fmla="*/ 141 w 287"/>
                  <a:gd name="T61" fmla="*/ 0 h 16"/>
                  <a:gd name="T62" fmla="*/ 137 w 287"/>
                  <a:gd name="T63" fmla="*/ 0 h 16"/>
                  <a:gd name="T64" fmla="*/ 132 w 287"/>
                  <a:gd name="T65" fmla="*/ 0 h 16"/>
                  <a:gd name="T66" fmla="*/ 128 w 287"/>
                  <a:gd name="T67" fmla="*/ 0 h 16"/>
                  <a:gd name="T68" fmla="*/ 123 w 287"/>
                  <a:gd name="T69" fmla="*/ 0 h 16"/>
                  <a:gd name="T70" fmla="*/ 117 w 287"/>
                  <a:gd name="T71" fmla="*/ 0 h 16"/>
                  <a:gd name="T72" fmla="*/ 112 w 287"/>
                  <a:gd name="T73" fmla="*/ 0 h 16"/>
                  <a:gd name="T74" fmla="*/ 106 w 287"/>
                  <a:gd name="T75" fmla="*/ 0 h 16"/>
                  <a:gd name="T76" fmla="*/ 102 w 287"/>
                  <a:gd name="T77" fmla="*/ 0 h 16"/>
                  <a:gd name="T78" fmla="*/ 97 w 287"/>
                  <a:gd name="T79" fmla="*/ 0 h 16"/>
                  <a:gd name="T80" fmla="*/ 92 w 287"/>
                  <a:gd name="T81" fmla="*/ 0 h 16"/>
                  <a:gd name="T82" fmla="*/ 82 w 287"/>
                  <a:gd name="T83" fmla="*/ 0 h 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87"/>
                  <a:gd name="T127" fmla="*/ 0 h 16"/>
                  <a:gd name="T128" fmla="*/ 287 w 287"/>
                  <a:gd name="T129" fmla="*/ 16 h 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87" h="16">
                    <a:moveTo>
                      <a:pt x="9" y="11"/>
                    </a:moveTo>
                    <a:lnTo>
                      <a:pt x="11" y="11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81" y="16"/>
                    </a:lnTo>
                    <a:lnTo>
                      <a:pt x="287" y="16"/>
                    </a:lnTo>
                    <a:lnTo>
                      <a:pt x="286" y="16"/>
                    </a:lnTo>
                    <a:lnTo>
                      <a:pt x="284" y="16"/>
                    </a:lnTo>
                    <a:lnTo>
                      <a:pt x="284" y="14"/>
                    </a:lnTo>
                    <a:lnTo>
                      <a:pt x="284" y="13"/>
                    </a:lnTo>
                    <a:lnTo>
                      <a:pt x="283" y="12"/>
                    </a:lnTo>
                    <a:lnTo>
                      <a:pt x="283" y="11"/>
                    </a:lnTo>
                    <a:lnTo>
                      <a:pt x="283" y="10"/>
                    </a:lnTo>
                    <a:lnTo>
                      <a:pt x="281" y="10"/>
                    </a:lnTo>
                    <a:lnTo>
                      <a:pt x="283" y="10"/>
                    </a:lnTo>
                    <a:lnTo>
                      <a:pt x="283" y="9"/>
                    </a:lnTo>
                    <a:lnTo>
                      <a:pt x="281" y="9"/>
                    </a:lnTo>
                    <a:lnTo>
                      <a:pt x="280" y="9"/>
                    </a:lnTo>
                    <a:lnTo>
                      <a:pt x="280" y="8"/>
                    </a:lnTo>
                    <a:lnTo>
                      <a:pt x="278" y="8"/>
                    </a:lnTo>
                    <a:lnTo>
                      <a:pt x="277" y="8"/>
                    </a:lnTo>
                    <a:lnTo>
                      <a:pt x="270" y="7"/>
                    </a:lnTo>
                    <a:lnTo>
                      <a:pt x="269" y="7"/>
                    </a:lnTo>
                    <a:lnTo>
                      <a:pt x="269" y="6"/>
                    </a:lnTo>
                    <a:lnTo>
                      <a:pt x="267" y="6"/>
                    </a:lnTo>
                    <a:lnTo>
                      <a:pt x="266" y="6"/>
                    </a:lnTo>
                    <a:lnTo>
                      <a:pt x="266" y="5"/>
                    </a:lnTo>
                    <a:lnTo>
                      <a:pt x="264" y="5"/>
                    </a:lnTo>
                    <a:lnTo>
                      <a:pt x="263" y="5"/>
                    </a:lnTo>
                    <a:lnTo>
                      <a:pt x="263" y="4"/>
                    </a:lnTo>
                    <a:lnTo>
                      <a:pt x="261" y="4"/>
                    </a:lnTo>
                    <a:lnTo>
                      <a:pt x="261" y="3"/>
                    </a:lnTo>
                    <a:lnTo>
                      <a:pt x="260" y="3"/>
                    </a:lnTo>
                    <a:lnTo>
                      <a:pt x="258" y="3"/>
                    </a:lnTo>
                    <a:lnTo>
                      <a:pt x="258" y="1"/>
                    </a:lnTo>
                    <a:lnTo>
                      <a:pt x="257" y="1"/>
                    </a:lnTo>
                    <a:lnTo>
                      <a:pt x="255" y="1"/>
                    </a:lnTo>
                    <a:lnTo>
                      <a:pt x="252" y="0"/>
                    </a:lnTo>
                    <a:lnTo>
                      <a:pt x="249" y="0"/>
                    </a:lnTo>
                    <a:lnTo>
                      <a:pt x="246" y="0"/>
                    </a:lnTo>
                    <a:lnTo>
                      <a:pt x="241" y="0"/>
                    </a:lnTo>
                    <a:lnTo>
                      <a:pt x="238" y="0"/>
                    </a:lnTo>
                    <a:lnTo>
                      <a:pt x="234" y="3"/>
                    </a:lnTo>
                    <a:lnTo>
                      <a:pt x="217" y="1"/>
                    </a:lnTo>
                    <a:lnTo>
                      <a:pt x="214" y="1"/>
                    </a:lnTo>
                    <a:lnTo>
                      <a:pt x="212" y="1"/>
                    </a:lnTo>
                    <a:lnTo>
                      <a:pt x="206" y="0"/>
                    </a:lnTo>
                    <a:lnTo>
                      <a:pt x="201" y="0"/>
                    </a:lnTo>
                    <a:lnTo>
                      <a:pt x="200" y="1"/>
                    </a:lnTo>
                    <a:lnTo>
                      <a:pt x="198" y="1"/>
                    </a:lnTo>
                    <a:lnTo>
                      <a:pt x="189" y="1"/>
                    </a:lnTo>
                    <a:lnTo>
                      <a:pt x="184" y="1"/>
                    </a:lnTo>
                    <a:lnTo>
                      <a:pt x="183" y="1"/>
                    </a:lnTo>
                    <a:lnTo>
                      <a:pt x="181" y="1"/>
                    </a:lnTo>
                    <a:lnTo>
                      <a:pt x="180" y="1"/>
                    </a:lnTo>
                    <a:lnTo>
                      <a:pt x="178" y="1"/>
                    </a:lnTo>
                    <a:lnTo>
                      <a:pt x="177" y="1"/>
                    </a:lnTo>
                    <a:lnTo>
                      <a:pt x="175" y="1"/>
                    </a:lnTo>
                    <a:lnTo>
                      <a:pt x="174" y="1"/>
                    </a:lnTo>
                    <a:lnTo>
                      <a:pt x="172" y="1"/>
                    </a:lnTo>
                    <a:lnTo>
                      <a:pt x="171" y="1"/>
                    </a:lnTo>
                    <a:lnTo>
                      <a:pt x="169" y="1"/>
                    </a:lnTo>
                    <a:lnTo>
                      <a:pt x="168" y="1"/>
                    </a:lnTo>
                    <a:lnTo>
                      <a:pt x="166" y="1"/>
                    </a:lnTo>
                    <a:lnTo>
                      <a:pt x="166" y="0"/>
                    </a:lnTo>
                    <a:lnTo>
                      <a:pt x="160" y="0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4" y="0"/>
                    </a:lnTo>
                    <a:lnTo>
                      <a:pt x="132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8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9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89" y="0"/>
                    </a:lnTo>
                    <a:lnTo>
                      <a:pt x="86" y="0"/>
                    </a:lnTo>
                    <a:lnTo>
                      <a:pt x="82" y="0"/>
                    </a:lnTo>
                    <a:lnTo>
                      <a:pt x="31" y="7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1" name="Freeform 234"/>
              <p:cNvSpPr>
                <a:spLocks/>
              </p:cNvSpPr>
              <p:nvPr/>
            </p:nvSpPr>
            <p:spPr bwMode="auto">
              <a:xfrm>
                <a:off x="847" y="2761"/>
                <a:ext cx="36" cy="14"/>
              </a:xfrm>
              <a:custGeom>
                <a:avLst/>
                <a:gdLst>
                  <a:gd name="T0" fmla="*/ 36 w 72"/>
                  <a:gd name="T1" fmla="*/ 9 h 41"/>
                  <a:gd name="T2" fmla="*/ 37 w 72"/>
                  <a:gd name="T3" fmla="*/ 13 h 41"/>
                  <a:gd name="T4" fmla="*/ 39 w 72"/>
                  <a:gd name="T5" fmla="*/ 16 h 41"/>
                  <a:gd name="T6" fmla="*/ 42 w 72"/>
                  <a:gd name="T7" fmla="*/ 18 h 41"/>
                  <a:gd name="T8" fmla="*/ 43 w 72"/>
                  <a:gd name="T9" fmla="*/ 19 h 41"/>
                  <a:gd name="T10" fmla="*/ 46 w 72"/>
                  <a:gd name="T11" fmla="*/ 21 h 41"/>
                  <a:gd name="T12" fmla="*/ 51 w 72"/>
                  <a:gd name="T13" fmla="*/ 20 h 41"/>
                  <a:gd name="T14" fmla="*/ 51 w 72"/>
                  <a:gd name="T15" fmla="*/ 22 h 41"/>
                  <a:gd name="T16" fmla="*/ 55 w 72"/>
                  <a:gd name="T17" fmla="*/ 23 h 41"/>
                  <a:gd name="T18" fmla="*/ 60 w 72"/>
                  <a:gd name="T19" fmla="*/ 22 h 41"/>
                  <a:gd name="T20" fmla="*/ 66 w 72"/>
                  <a:gd name="T21" fmla="*/ 23 h 41"/>
                  <a:gd name="T22" fmla="*/ 72 w 72"/>
                  <a:gd name="T23" fmla="*/ 24 h 41"/>
                  <a:gd name="T24" fmla="*/ 69 w 72"/>
                  <a:gd name="T25" fmla="*/ 24 h 41"/>
                  <a:gd name="T26" fmla="*/ 63 w 72"/>
                  <a:gd name="T27" fmla="*/ 24 h 41"/>
                  <a:gd name="T28" fmla="*/ 60 w 72"/>
                  <a:gd name="T29" fmla="*/ 24 h 41"/>
                  <a:gd name="T30" fmla="*/ 54 w 72"/>
                  <a:gd name="T31" fmla="*/ 24 h 41"/>
                  <a:gd name="T32" fmla="*/ 48 w 72"/>
                  <a:gd name="T33" fmla="*/ 24 h 41"/>
                  <a:gd name="T34" fmla="*/ 43 w 72"/>
                  <a:gd name="T35" fmla="*/ 25 h 41"/>
                  <a:gd name="T36" fmla="*/ 46 w 72"/>
                  <a:gd name="T37" fmla="*/ 28 h 41"/>
                  <a:gd name="T38" fmla="*/ 52 w 72"/>
                  <a:gd name="T39" fmla="*/ 28 h 41"/>
                  <a:gd name="T40" fmla="*/ 49 w 72"/>
                  <a:gd name="T41" fmla="*/ 30 h 41"/>
                  <a:gd name="T42" fmla="*/ 46 w 72"/>
                  <a:gd name="T43" fmla="*/ 30 h 41"/>
                  <a:gd name="T44" fmla="*/ 42 w 72"/>
                  <a:gd name="T45" fmla="*/ 29 h 41"/>
                  <a:gd name="T46" fmla="*/ 36 w 72"/>
                  <a:gd name="T47" fmla="*/ 29 h 41"/>
                  <a:gd name="T48" fmla="*/ 31 w 72"/>
                  <a:gd name="T49" fmla="*/ 30 h 41"/>
                  <a:gd name="T50" fmla="*/ 28 w 72"/>
                  <a:gd name="T51" fmla="*/ 32 h 41"/>
                  <a:gd name="T52" fmla="*/ 28 w 72"/>
                  <a:gd name="T53" fmla="*/ 34 h 41"/>
                  <a:gd name="T54" fmla="*/ 32 w 72"/>
                  <a:gd name="T55" fmla="*/ 35 h 41"/>
                  <a:gd name="T56" fmla="*/ 37 w 72"/>
                  <a:gd name="T57" fmla="*/ 34 h 41"/>
                  <a:gd name="T58" fmla="*/ 39 w 72"/>
                  <a:gd name="T59" fmla="*/ 31 h 41"/>
                  <a:gd name="T60" fmla="*/ 42 w 72"/>
                  <a:gd name="T61" fmla="*/ 33 h 41"/>
                  <a:gd name="T62" fmla="*/ 39 w 72"/>
                  <a:gd name="T63" fmla="*/ 35 h 41"/>
                  <a:gd name="T64" fmla="*/ 32 w 72"/>
                  <a:gd name="T65" fmla="*/ 36 h 41"/>
                  <a:gd name="T66" fmla="*/ 26 w 72"/>
                  <a:gd name="T67" fmla="*/ 36 h 41"/>
                  <a:gd name="T68" fmla="*/ 26 w 72"/>
                  <a:gd name="T69" fmla="*/ 38 h 41"/>
                  <a:gd name="T70" fmla="*/ 26 w 72"/>
                  <a:gd name="T71" fmla="*/ 41 h 41"/>
                  <a:gd name="T72" fmla="*/ 22 w 72"/>
                  <a:gd name="T73" fmla="*/ 38 h 41"/>
                  <a:gd name="T74" fmla="*/ 17 w 72"/>
                  <a:gd name="T75" fmla="*/ 37 h 41"/>
                  <a:gd name="T76" fmla="*/ 12 w 72"/>
                  <a:gd name="T77" fmla="*/ 35 h 41"/>
                  <a:gd name="T78" fmla="*/ 9 w 72"/>
                  <a:gd name="T79" fmla="*/ 32 h 41"/>
                  <a:gd name="T80" fmla="*/ 6 w 72"/>
                  <a:gd name="T81" fmla="*/ 29 h 41"/>
                  <a:gd name="T82" fmla="*/ 3 w 72"/>
                  <a:gd name="T83" fmla="*/ 25 h 41"/>
                  <a:gd name="T84" fmla="*/ 2 w 72"/>
                  <a:gd name="T85" fmla="*/ 21 h 41"/>
                  <a:gd name="T86" fmla="*/ 0 w 72"/>
                  <a:gd name="T87" fmla="*/ 16 h 41"/>
                  <a:gd name="T88" fmla="*/ 0 w 72"/>
                  <a:gd name="T89" fmla="*/ 11 h 41"/>
                  <a:gd name="T90" fmla="*/ 0 w 72"/>
                  <a:gd name="T91" fmla="*/ 7 h 41"/>
                  <a:gd name="T92" fmla="*/ 3 w 72"/>
                  <a:gd name="T93" fmla="*/ 5 h 41"/>
                  <a:gd name="T94" fmla="*/ 6 w 72"/>
                  <a:gd name="T95" fmla="*/ 2 h 41"/>
                  <a:gd name="T96" fmla="*/ 11 w 72"/>
                  <a:gd name="T97" fmla="*/ 0 h 41"/>
                  <a:gd name="T98" fmla="*/ 16 w 72"/>
                  <a:gd name="T99" fmla="*/ 2 h 41"/>
                  <a:gd name="T100" fmla="*/ 19 w 72"/>
                  <a:gd name="T101" fmla="*/ 4 h 41"/>
                  <a:gd name="T102" fmla="*/ 22 w 72"/>
                  <a:gd name="T103" fmla="*/ 6 h 41"/>
                  <a:gd name="T104" fmla="*/ 25 w 72"/>
                  <a:gd name="T105" fmla="*/ 6 h 41"/>
                  <a:gd name="T106" fmla="*/ 28 w 72"/>
                  <a:gd name="T107" fmla="*/ 4 h 41"/>
                  <a:gd name="T108" fmla="*/ 32 w 72"/>
                  <a:gd name="T109" fmla="*/ 5 h 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41"/>
                  <a:gd name="T167" fmla="*/ 72 w 72"/>
                  <a:gd name="T168" fmla="*/ 41 h 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41">
                    <a:moveTo>
                      <a:pt x="34" y="6"/>
                    </a:moveTo>
                    <a:lnTo>
                      <a:pt x="36" y="7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37" y="11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2" y="16"/>
                    </a:lnTo>
                    <a:lnTo>
                      <a:pt x="42" y="17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40" y="19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49" y="21"/>
                    </a:lnTo>
                    <a:lnTo>
                      <a:pt x="49" y="22"/>
                    </a:lnTo>
                    <a:lnTo>
                      <a:pt x="51" y="22"/>
                    </a:lnTo>
                    <a:lnTo>
                      <a:pt x="52" y="22"/>
                    </a:lnTo>
                    <a:lnTo>
                      <a:pt x="52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7" y="23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60" y="22"/>
                    </a:lnTo>
                    <a:lnTo>
                      <a:pt x="62" y="22"/>
                    </a:lnTo>
                    <a:lnTo>
                      <a:pt x="63" y="22"/>
                    </a:lnTo>
                    <a:lnTo>
                      <a:pt x="65" y="23"/>
                    </a:lnTo>
                    <a:lnTo>
                      <a:pt x="66" y="23"/>
                    </a:lnTo>
                    <a:lnTo>
                      <a:pt x="68" y="23"/>
                    </a:lnTo>
                    <a:lnTo>
                      <a:pt x="69" y="24"/>
                    </a:lnTo>
                    <a:lnTo>
                      <a:pt x="71" y="24"/>
                    </a:lnTo>
                    <a:lnTo>
                      <a:pt x="72" y="24"/>
                    </a:lnTo>
                    <a:lnTo>
                      <a:pt x="72" y="25"/>
                    </a:lnTo>
                    <a:lnTo>
                      <a:pt x="71" y="25"/>
                    </a:lnTo>
                    <a:lnTo>
                      <a:pt x="71" y="24"/>
                    </a:lnTo>
                    <a:lnTo>
                      <a:pt x="69" y="24"/>
                    </a:lnTo>
                    <a:lnTo>
                      <a:pt x="68" y="24"/>
                    </a:lnTo>
                    <a:lnTo>
                      <a:pt x="66" y="24"/>
                    </a:lnTo>
                    <a:lnTo>
                      <a:pt x="65" y="24"/>
                    </a:lnTo>
                    <a:lnTo>
                      <a:pt x="63" y="24"/>
                    </a:lnTo>
                    <a:lnTo>
                      <a:pt x="62" y="24"/>
                    </a:lnTo>
                    <a:lnTo>
                      <a:pt x="62" y="25"/>
                    </a:lnTo>
                    <a:lnTo>
                      <a:pt x="60" y="25"/>
                    </a:lnTo>
                    <a:lnTo>
                      <a:pt x="60" y="24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5" y="24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1" y="24"/>
                    </a:lnTo>
                    <a:lnTo>
                      <a:pt x="49" y="24"/>
                    </a:lnTo>
                    <a:lnTo>
                      <a:pt x="48" y="24"/>
                    </a:lnTo>
                    <a:lnTo>
                      <a:pt x="48" y="25"/>
                    </a:lnTo>
                    <a:lnTo>
                      <a:pt x="46" y="25"/>
                    </a:lnTo>
                    <a:lnTo>
                      <a:pt x="45" y="25"/>
                    </a:lnTo>
                    <a:lnTo>
                      <a:pt x="43" y="25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5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49" y="28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2" y="29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49" y="30"/>
                    </a:lnTo>
                    <a:lnTo>
                      <a:pt x="48" y="30"/>
                    </a:lnTo>
                    <a:lnTo>
                      <a:pt x="48" y="29"/>
                    </a:lnTo>
                    <a:lnTo>
                      <a:pt x="48" y="30"/>
                    </a:lnTo>
                    <a:lnTo>
                      <a:pt x="46" y="30"/>
                    </a:lnTo>
                    <a:lnTo>
                      <a:pt x="45" y="30"/>
                    </a:lnTo>
                    <a:lnTo>
                      <a:pt x="43" y="30"/>
                    </a:lnTo>
                    <a:lnTo>
                      <a:pt x="43" y="29"/>
                    </a:lnTo>
                    <a:lnTo>
                      <a:pt x="42" y="29"/>
                    </a:lnTo>
                    <a:lnTo>
                      <a:pt x="40" y="29"/>
                    </a:lnTo>
                    <a:lnTo>
                      <a:pt x="39" y="29"/>
                    </a:lnTo>
                    <a:lnTo>
                      <a:pt x="37" y="29"/>
                    </a:lnTo>
                    <a:lnTo>
                      <a:pt x="36" y="29"/>
                    </a:lnTo>
                    <a:lnTo>
                      <a:pt x="34" y="29"/>
                    </a:lnTo>
                    <a:lnTo>
                      <a:pt x="32" y="29"/>
                    </a:lnTo>
                    <a:lnTo>
                      <a:pt x="32" y="30"/>
                    </a:lnTo>
                    <a:lnTo>
                      <a:pt x="31" y="30"/>
                    </a:lnTo>
                    <a:lnTo>
                      <a:pt x="29" y="30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8" y="32"/>
                    </a:lnTo>
                    <a:lnTo>
                      <a:pt x="29" y="32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8" y="34"/>
                    </a:lnTo>
                    <a:lnTo>
                      <a:pt x="29" y="34"/>
                    </a:lnTo>
                    <a:lnTo>
                      <a:pt x="31" y="34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4" y="35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7" y="34"/>
                    </a:lnTo>
                    <a:lnTo>
                      <a:pt x="37" y="33"/>
                    </a:lnTo>
                    <a:lnTo>
                      <a:pt x="39" y="33"/>
                    </a:lnTo>
                    <a:lnTo>
                      <a:pt x="39" y="32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2" y="33"/>
                    </a:lnTo>
                    <a:lnTo>
                      <a:pt x="42" y="34"/>
                    </a:lnTo>
                    <a:lnTo>
                      <a:pt x="40" y="34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7" y="36"/>
                    </a:lnTo>
                    <a:lnTo>
                      <a:pt x="36" y="36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5" y="37"/>
                    </a:lnTo>
                    <a:lnTo>
                      <a:pt x="25" y="38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6" y="41"/>
                    </a:lnTo>
                    <a:lnTo>
                      <a:pt x="25" y="41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2" y="37"/>
                    </a:lnTo>
                    <a:lnTo>
                      <a:pt x="20" y="37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7" y="36"/>
                    </a:lnTo>
                    <a:lnTo>
                      <a:pt x="16" y="36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1" y="33"/>
                    </a:lnTo>
                    <a:lnTo>
                      <a:pt x="9" y="32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5" y="7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2" name="Freeform 235"/>
              <p:cNvSpPr>
                <a:spLocks/>
              </p:cNvSpPr>
              <p:nvPr/>
            </p:nvSpPr>
            <p:spPr bwMode="auto">
              <a:xfrm>
                <a:off x="847" y="2761"/>
                <a:ext cx="36" cy="14"/>
              </a:xfrm>
              <a:custGeom>
                <a:avLst/>
                <a:gdLst>
                  <a:gd name="T0" fmla="*/ 36 w 72"/>
                  <a:gd name="T1" fmla="*/ 8 h 41"/>
                  <a:gd name="T2" fmla="*/ 37 w 72"/>
                  <a:gd name="T3" fmla="*/ 11 h 41"/>
                  <a:gd name="T4" fmla="*/ 37 w 72"/>
                  <a:gd name="T5" fmla="*/ 14 h 41"/>
                  <a:gd name="T6" fmla="*/ 40 w 72"/>
                  <a:gd name="T7" fmla="*/ 16 h 41"/>
                  <a:gd name="T8" fmla="*/ 42 w 72"/>
                  <a:gd name="T9" fmla="*/ 18 h 41"/>
                  <a:gd name="T10" fmla="*/ 42 w 72"/>
                  <a:gd name="T11" fmla="*/ 19 h 41"/>
                  <a:gd name="T12" fmla="*/ 45 w 72"/>
                  <a:gd name="T13" fmla="*/ 19 h 41"/>
                  <a:gd name="T14" fmla="*/ 45 w 72"/>
                  <a:gd name="T15" fmla="*/ 21 h 41"/>
                  <a:gd name="T16" fmla="*/ 48 w 72"/>
                  <a:gd name="T17" fmla="*/ 21 h 41"/>
                  <a:gd name="T18" fmla="*/ 49 w 72"/>
                  <a:gd name="T19" fmla="*/ 20 h 41"/>
                  <a:gd name="T20" fmla="*/ 51 w 72"/>
                  <a:gd name="T21" fmla="*/ 21 h 41"/>
                  <a:gd name="T22" fmla="*/ 49 w 72"/>
                  <a:gd name="T23" fmla="*/ 22 h 41"/>
                  <a:gd name="T24" fmla="*/ 52 w 72"/>
                  <a:gd name="T25" fmla="*/ 23 h 41"/>
                  <a:gd name="T26" fmla="*/ 57 w 72"/>
                  <a:gd name="T27" fmla="*/ 22 h 41"/>
                  <a:gd name="T28" fmla="*/ 60 w 72"/>
                  <a:gd name="T29" fmla="*/ 22 h 41"/>
                  <a:gd name="T30" fmla="*/ 66 w 72"/>
                  <a:gd name="T31" fmla="*/ 23 h 41"/>
                  <a:gd name="T32" fmla="*/ 71 w 72"/>
                  <a:gd name="T33" fmla="*/ 24 h 41"/>
                  <a:gd name="T34" fmla="*/ 72 w 72"/>
                  <a:gd name="T35" fmla="*/ 25 h 41"/>
                  <a:gd name="T36" fmla="*/ 69 w 72"/>
                  <a:gd name="T37" fmla="*/ 24 h 41"/>
                  <a:gd name="T38" fmla="*/ 66 w 72"/>
                  <a:gd name="T39" fmla="*/ 24 h 41"/>
                  <a:gd name="T40" fmla="*/ 63 w 72"/>
                  <a:gd name="T41" fmla="*/ 24 h 41"/>
                  <a:gd name="T42" fmla="*/ 59 w 72"/>
                  <a:gd name="T43" fmla="*/ 24 h 41"/>
                  <a:gd name="T44" fmla="*/ 54 w 72"/>
                  <a:gd name="T45" fmla="*/ 24 h 41"/>
                  <a:gd name="T46" fmla="*/ 46 w 72"/>
                  <a:gd name="T47" fmla="*/ 25 h 41"/>
                  <a:gd name="T48" fmla="*/ 45 w 72"/>
                  <a:gd name="T49" fmla="*/ 27 h 41"/>
                  <a:gd name="T50" fmla="*/ 52 w 72"/>
                  <a:gd name="T51" fmla="*/ 28 h 41"/>
                  <a:gd name="T52" fmla="*/ 51 w 72"/>
                  <a:gd name="T53" fmla="*/ 30 h 41"/>
                  <a:gd name="T54" fmla="*/ 48 w 72"/>
                  <a:gd name="T55" fmla="*/ 30 h 41"/>
                  <a:gd name="T56" fmla="*/ 45 w 72"/>
                  <a:gd name="T57" fmla="*/ 30 h 41"/>
                  <a:gd name="T58" fmla="*/ 36 w 72"/>
                  <a:gd name="T59" fmla="*/ 29 h 41"/>
                  <a:gd name="T60" fmla="*/ 31 w 72"/>
                  <a:gd name="T61" fmla="*/ 30 h 41"/>
                  <a:gd name="T62" fmla="*/ 28 w 72"/>
                  <a:gd name="T63" fmla="*/ 31 h 41"/>
                  <a:gd name="T64" fmla="*/ 29 w 72"/>
                  <a:gd name="T65" fmla="*/ 32 h 41"/>
                  <a:gd name="T66" fmla="*/ 28 w 72"/>
                  <a:gd name="T67" fmla="*/ 34 h 41"/>
                  <a:gd name="T68" fmla="*/ 32 w 72"/>
                  <a:gd name="T69" fmla="*/ 35 h 41"/>
                  <a:gd name="T70" fmla="*/ 37 w 72"/>
                  <a:gd name="T71" fmla="*/ 34 h 41"/>
                  <a:gd name="T72" fmla="*/ 39 w 72"/>
                  <a:gd name="T73" fmla="*/ 32 h 41"/>
                  <a:gd name="T74" fmla="*/ 40 w 72"/>
                  <a:gd name="T75" fmla="*/ 31 h 41"/>
                  <a:gd name="T76" fmla="*/ 42 w 72"/>
                  <a:gd name="T77" fmla="*/ 33 h 41"/>
                  <a:gd name="T78" fmla="*/ 40 w 72"/>
                  <a:gd name="T79" fmla="*/ 35 h 41"/>
                  <a:gd name="T80" fmla="*/ 37 w 72"/>
                  <a:gd name="T81" fmla="*/ 36 h 41"/>
                  <a:gd name="T82" fmla="*/ 34 w 72"/>
                  <a:gd name="T83" fmla="*/ 36 h 41"/>
                  <a:gd name="T84" fmla="*/ 28 w 72"/>
                  <a:gd name="T85" fmla="*/ 36 h 41"/>
                  <a:gd name="T86" fmla="*/ 25 w 72"/>
                  <a:gd name="T87" fmla="*/ 36 h 41"/>
                  <a:gd name="T88" fmla="*/ 26 w 72"/>
                  <a:gd name="T89" fmla="*/ 38 h 41"/>
                  <a:gd name="T90" fmla="*/ 28 w 72"/>
                  <a:gd name="T91" fmla="*/ 40 h 41"/>
                  <a:gd name="T92" fmla="*/ 26 w 72"/>
                  <a:gd name="T93" fmla="*/ 41 h 41"/>
                  <a:gd name="T94" fmla="*/ 23 w 72"/>
                  <a:gd name="T95" fmla="*/ 40 h 41"/>
                  <a:gd name="T96" fmla="*/ 20 w 72"/>
                  <a:gd name="T97" fmla="*/ 37 h 41"/>
                  <a:gd name="T98" fmla="*/ 16 w 72"/>
                  <a:gd name="T99" fmla="*/ 36 h 41"/>
                  <a:gd name="T100" fmla="*/ 3 w 72"/>
                  <a:gd name="T101" fmla="*/ 25 h 41"/>
                  <a:gd name="T102" fmla="*/ 0 w 72"/>
                  <a:gd name="T103" fmla="*/ 15 h 41"/>
                  <a:gd name="T104" fmla="*/ 0 w 72"/>
                  <a:gd name="T105" fmla="*/ 8 h 41"/>
                  <a:gd name="T106" fmla="*/ 3 w 72"/>
                  <a:gd name="T107" fmla="*/ 4 h 41"/>
                  <a:gd name="T108" fmla="*/ 11 w 72"/>
                  <a:gd name="T109" fmla="*/ 0 h 41"/>
                  <a:gd name="T110" fmla="*/ 17 w 72"/>
                  <a:gd name="T111" fmla="*/ 3 h 41"/>
                  <a:gd name="T112" fmla="*/ 23 w 72"/>
                  <a:gd name="T113" fmla="*/ 7 h 41"/>
                  <a:gd name="T114" fmla="*/ 26 w 72"/>
                  <a:gd name="T115" fmla="*/ 5 h 41"/>
                  <a:gd name="T116" fmla="*/ 31 w 72"/>
                  <a:gd name="T117" fmla="*/ 4 h 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2"/>
                  <a:gd name="T178" fmla="*/ 0 h 41"/>
                  <a:gd name="T179" fmla="*/ 72 w 72"/>
                  <a:gd name="T180" fmla="*/ 41 h 4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2" h="41">
                    <a:moveTo>
                      <a:pt x="34" y="6"/>
                    </a:moveTo>
                    <a:lnTo>
                      <a:pt x="36" y="8"/>
                    </a:lnTo>
                    <a:lnTo>
                      <a:pt x="36" y="10"/>
                    </a:lnTo>
                    <a:lnTo>
                      <a:pt x="37" y="11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9" y="15"/>
                    </a:lnTo>
                    <a:lnTo>
                      <a:pt x="40" y="16"/>
                    </a:lnTo>
                    <a:lnTo>
                      <a:pt x="42" y="17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49" y="21"/>
                    </a:lnTo>
                    <a:lnTo>
                      <a:pt x="49" y="22"/>
                    </a:lnTo>
                    <a:lnTo>
                      <a:pt x="51" y="22"/>
                    </a:lnTo>
                    <a:lnTo>
                      <a:pt x="52" y="23"/>
                    </a:lnTo>
                    <a:lnTo>
                      <a:pt x="55" y="23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60" y="22"/>
                    </a:lnTo>
                    <a:lnTo>
                      <a:pt x="63" y="22"/>
                    </a:lnTo>
                    <a:lnTo>
                      <a:pt x="66" y="23"/>
                    </a:lnTo>
                    <a:lnTo>
                      <a:pt x="69" y="24"/>
                    </a:lnTo>
                    <a:lnTo>
                      <a:pt x="71" y="24"/>
                    </a:lnTo>
                    <a:lnTo>
                      <a:pt x="72" y="24"/>
                    </a:lnTo>
                    <a:lnTo>
                      <a:pt x="72" y="25"/>
                    </a:lnTo>
                    <a:lnTo>
                      <a:pt x="71" y="25"/>
                    </a:lnTo>
                    <a:lnTo>
                      <a:pt x="69" y="24"/>
                    </a:lnTo>
                    <a:lnTo>
                      <a:pt x="68" y="24"/>
                    </a:lnTo>
                    <a:lnTo>
                      <a:pt x="66" y="24"/>
                    </a:lnTo>
                    <a:lnTo>
                      <a:pt x="65" y="24"/>
                    </a:lnTo>
                    <a:lnTo>
                      <a:pt x="63" y="24"/>
                    </a:lnTo>
                    <a:lnTo>
                      <a:pt x="60" y="25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46" y="25"/>
                    </a:lnTo>
                    <a:lnTo>
                      <a:pt x="43" y="25"/>
                    </a:lnTo>
                    <a:lnTo>
                      <a:pt x="45" y="27"/>
                    </a:lnTo>
                    <a:lnTo>
                      <a:pt x="48" y="28"/>
                    </a:lnTo>
                    <a:lnTo>
                      <a:pt x="52" y="28"/>
                    </a:lnTo>
                    <a:lnTo>
                      <a:pt x="52" y="29"/>
                    </a:lnTo>
                    <a:lnTo>
                      <a:pt x="51" y="30"/>
                    </a:lnTo>
                    <a:lnTo>
                      <a:pt x="49" y="30"/>
                    </a:lnTo>
                    <a:lnTo>
                      <a:pt x="48" y="30"/>
                    </a:lnTo>
                    <a:lnTo>
                      <a:pt x="46" y="30"/>
                    </a:lnTo>
                    <a:lnTo>
                      <a:pt x="45" y="30"/>
                    </a:lnTo>
                    <a:lnTo>
                      <a:pt x="40" y="29"/>
                    </a:lnTo>
                    <a:lnTo>
                      <a:pt x="36" y="29"/>
                    </a:lnTo>
                    <a:lnTo>
                      <a:pt x="32" y="30"/>
                    </a:lnTo>
                    <a:lnTo>
                      <a:pt x="31" y="30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8" y="32"/>
                    </a:lnTo>
                    <a:lnTo>
                      <a:pt x="29" y="32"/>
                    </a:lnTo>
                    <a:lnTo>
                      <a:pt x="29" y="33"/>
                    </a:lnTo>
                    <a:lnTo>
                      <a:pt x="28" y="34"/>
                    </a:lnTo>
                    <a:lnTo>
                      <a:pt x="31" y="34"/>
                    </a:lnTo>
                    <a:lnTo>
                      <a:pt x="32" y="35"/>
                    </a:lnTo>
                    <a:lnTo>
                      <a:pt x="36" y="34"/>
                    </a:lnTo>
                    <a:lnTo>
                      <a:pt x="37" y="34"/>
                    </a:lnTo>
                    <a:lnTo>
                      <a:pt x="39" y="33"/>
                    </a:lnTo>
                    <a:lnTo>
                      <a:pt x="39" y="32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2" y="32"/>
                    </a:lnTo>
                    <a:lnTo>
                      <a:pt x="42" y="33"/>
                    </a:lnTo>
                    <a:lnTo>
                      <a:pt x="42" y="34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7" y="36"/>
                    </a:lnTo>
                    <a:lnTo>
                      <a:pt x="36" y="36"/>
                    </a:lnTo>
                    <a:lnTo>
                      <a:pt x="34" y="36"/>
                    </a:lnTo>
                    <a:lnTo>
                      <a:pt x="31" y="36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5" y="37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6" y="41"/>
                    </a:lnTo>
                    <a:lnTo>
                      <a:pt x="25" y="41"/>
                    </a:lnTo>
                    <a:lnTo>
                      <a:pt x="23" y="40"/>
                    </a:lnTo>
                    <a:lnTo>
                      <a:pt x="22" y="38"/>
                    </a:lnTo>
                    <a:lnTo>
                      <a:pt x="20" y="37"/>
                    </a:lnTo>
                    <a:lnTo>
                      <a:pt x="19" y="37"/>
                    </a:lnTo>
                    <a:lnTo>
                      <a:pt x="16" y="36"/>
                    </a:lnTo>
                    <a:lnTo>
                      <a:pt x="9" y="32"/>
                    </a:lnTo>
                    <a:lnTo>
                      <a:pt x="3" y="25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20" y="6"/>
                    </a:lnTo>
                    <a:lnTo>
                      <a:pt x="23" y="7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8" y="4"/>
                    </a:lnTo>
                    <a:lnTo>
                      <a:pt x="31" y="4"/>
                    </a:lnTo>
                    <a:lnTo>
                      <a:pt x="3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3" name="Freeform 236"/>
              <p:cNvSpPr>
                <a:spLocks/>
              </p:cNvSpPr>
              <p:nvPr/>
            </p:nvSpPr>
            <p:spPr bwMode="auto">
              <a:xfrm>
                <a:off x="815" y="2746"/>
                <a:ext cx="21" cy="16"/>
              </a:xfrm>
              <a:custGeom>
                <a:avLst/>
                <a:gdLst>
                  <a:gd name="T0" fmla="*/ 6 w 41"/>
                  <a:gd name="T1" fmla="*/ 41 h 47"/>
                  <a:gd name="T2" fmla="*/ 3 w 41"/>
                  <a:gd name="T3" fmla="*/ 38 h 47"/>
                  <a:gd name="T4" fmla="*/ 1 w 41"/>
                  <a:gd name="T5" fmla="*/ 35 h 47"/>
                  <a:gd name="T6" fmla="*/ 3 w 41"/>
                  <a:gd name="T7" fmla="*/ 32 h 47"/>
                  <a:gd name="T8" fmla="*/ 7 w 41"/>
                  <a:gd name="T9" fmla="*/ 31 h 47"/>
                  <a:gd name="T10" fmla="*/ 4 w 41"/>
                  <a:gd name="T11" fmla="*/ 28 h 47"/>
                  <a:gd name="T12" fmla="*/ 4 w 41"/>
                  <a:gd name="T13" fmla="*/ 26 h 47"/>
                  <a:gd name="T14" fmla="*/ 7 w 41"/>
                  <a:gd name="T15" fmla="*/ 24 h 47"/>
                  <a:gd name="T16" fmla="*/ 12 w 41"/>
                  <a:gd name="T17" fmla="*/ 25 h 47"/>
                  <a:gd name="T18" fmla="*/ 17 w 41"/>
                  <a:gd name="T19" fmla="*/ 24 h 47"/>
                  <a:gd name="T20" fmla="*/ 21 w 41"/>
                  <a:gd name="T21" fmla="*/ 23 h 47"/>
                  <a:gd name="T22" fmla="*/ 26 w 41"/>
                  <a:gd name="T23" fmla="*/ 22 h 47"/>
                  <a:gd name="T24" fmla="*/ 21 w 41"/>
                  <a:gd name="T25" fmla="*/ 21 h 47"/>
                  <a:gd name="T26" fmla="*/ 20 w 41"/>
                  <a:gd name="T27" fmla="*/ 18 h 47"/>
                  <a:gd name="T28" fmla="*/ 23 w 41"/>
                  <a:gd name="T29" fmla="*/ 15 h 47"/>
                  <a:gd name="T30" fmla="*/ 26 w 41"/>
                  <a:gd name="T31" fmla="*/ 13 h 47"/>
                  <a:gd name="T32" fmla="*/ 20 w 41"/>
                  <a:gd name="T33" fmla="*/ 13 h 47"/>
                  <a:gd name="T34" fmla="*/ 15 w 41"/>
                  <a:gd name="T35" fmla="*/ 12 h 47"/>
                  <a:gd name="T36" fmla="*/ 15 w 41"/>
                  <a:gd name="T37" fmla="*/ 8 h 47"/>
                  <a:gd name="T38" fmla="*/ 21 w 41"/>
                  <a:gd name="T39" fmla="*/ 5 h 47"/>
                  <a:gd name="T40" fmla="*/ 27 w 41"/>
                  <a:gd name="T41" fmla="*/ 3 h 47"/>
                  <a:gd name="T42" fmla="*/ 32 w 41"/>
                  <a:gd name="T43" fmla="*/ 5 h 47"/>
                  <a:gd name="T44" fmla="*/ 37 w 41"/>
                  <a:gd name="T45" fmla="*/ 6 h 47"/>
                  <a:gd name="T46" fmla="*/ 41 w 41"/>
                  <a:gd name="T47" fmla="*/ 5 h 47"/>
                  <a:gd name="T48" fmla="*/ 38 w 41"/>
                  <a:gd name="T49" fmla="*/ 2 h 47"/>
                  <a:gd name="T50" fmla="*/ 35 w 41"/>
                  <a:gd name="T51" fmla="*/ 0 h 47"/>
                  <a:gd name="T52" fmla="*/ 29 w 41"/>
                  <a:gd name="T53" fmla="*/ 0 h 47"/>
                  <a:gd name="T54" fmla="*/ 23 w 41"/>
                  <a:gd name="T55" fmla="*/ 0 h 47"/>
                  <a:gd name="T56" fmla="*/ 17 w 41"/>
                  <a:gd name="T57" fmla="*/ 0 h 47"/>
                  <a:gd name="T58" fmla="*/ 10 w 41"/>
                  <a:gd name="T59" fmla="*/ 2 h 47"/>
                  <a:gd name="T60" fmla="*/ 9 w 41"/>
                  <a:gd name="T61" fmla="*/ 3 h 47"/>
                  <a:gd name="T62" fmla="*/ 14 w 41"/>
                  <a:gd name="T63" fmla="*/ 5 h 47"/>
                  <a:gd name="T64" fmla="*/ 9 w 41"/>
                  <a:gd name="T65" fmla="*/ 7 h 47"/>
                  <a:gd name="T66" fmla="*/ 6 w 41"/>
                  <a:gd name="T67" fmla="*/ 9 h 47"/>
                  <a:gd name="T68" fmla="*/ 9 w 41"/>
                  <a:gd name="T69" fmla="*/ 10 h 47"/>
                  <a:gd name="T70" fmla="*/ 10 w 41"/>
                  <a:gd name="T71" fmla="*/ 13 h 47"/>
                  <a:gd name="T72" fmla="*/ 12 w 41"/>
                  <a:gd name="T73" fmla="*/ 14 h 47"/>
                  <a:gd name="T74" fmla="*/ 17 w 41"/>
                  <a:gd name="T75" fmla="*/ 15 h 47"/>
                  <a:gd name="T76" fmla="*/ 18 w 41"/>
                  <a:gd name="T77" fmla="*/ 19 h 47"/>
                  <a:gd name="T78" fmla="*/ 15 w 41"/>
                  <a:gd name="T79" fmla="*/ 21 h 47"/>
                  <a:gd name="T80" fmla="*/ 10 w 41"/>
                  <a:gd name="T81" fmla="*/ 22 h 47"/>
                  <a:gd name="T82" fmla="*/ 6 w 41"/>
                  <a:gd name="T83" fmla="*/ 23 h 47"/>
                  <a:gd name="T84" fmla="*/ 1 w 41"/>
                  <a:gd name="T85" fmla="*/ 24 h 47"/>
                  <a:gd name="T86" fmla="*/ 1 w 41"/>
                  <a:gd name="T87" fmla="*/ 28 h 47"/>
                  <a:gd name="T88" fmla="*/ 4 w 41"/>
                  <a:gd name="T89" fmla="*/ 31 h 47"/>
                  <a:gd name="T90" fmla="*/ 1 w 41"/>
                  <a:gd name="T91" fmla="*/ 33 h 47"/>
                  <a:gd name="T92" fmla="*/ 0 w 41"/>
                  <a:gd name="T93" fmla="*/ 36 h 47"/>
                  <a:gd name="T94" fmla="*/ 3 w 41"/>
                  <a:gd name="T95" fmla="*/ 39 h 47"/>
                  <a:gd name="T96" fmla="*/ 6 w 41"/>
                  <a:gd name="T97" fmla="*/ 42 h 47"/>
                  <a:gd name="T98" fmla="*/ 12 w 41"/>
                  <a:gd name="T99" fmla="*/ 47 h 4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1"/>
                  <a:gd name="T151" fmla="*/ 0 h 47"/>
                  <a:gd name="T152" fmla="*/ 41 w 41"/>
                  <a:gd name="T153" fmla="*/ 47 h 4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1" h="47">
                    <a:moveTo>
                      <a:pt x="9" y="45"/>
                    </a:moveTo>
                    <a:lnTo>
                      <a:pt x="7" y="43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4" y="41"/>
                    </a:lnTo>
                    <a:lnTo>
                      <a:pt x="4" y="40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1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10" y="25"/>
                    </a:lnTo>
                    <a:lnTo>
                      <a:pt x="12" y="25"/>
                    </a:lnTo>
                    <a:lnTo>
                      <a:pt x="14" y="25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4" y="22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1" y="20"/>
                    </a:lnTo>
                    <a:lnTo>
                      <a:pt x="21" y="19"/>
                    </a:lnTo>
                    <a:lnTo>
                      <a:pt x="20" y="19"/>
                    </a:lnTo>
                    <a:lnTo>
                      <a:pt x="20" y="18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6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7" y="7"/>
                    </a:lnTo>
                    <a:lnTo>
                      <a:pt x="18" y="6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8" y="1"/>
                    </a:lnTo>
                    <a:lnTo>
                      <a:pt x="37" y="1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8" y="19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3" y="29"/>
                    </a:lnTo>
                    <a:lnTo>
                      <a:pt x="4" y="29"/>
                    </a:lnTo>
                    <a:lnTo>
                      <a:pt x="4" y="31"/>
                    </a:lnTo>
                    <a:lnTo>
                      <a:pt x="4" y="32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1" y="37"/>
                    </a:lnTo>
                    <a:lnTo>
                      <a:pt x="1" y="38"/>
                    </a:lnTo>
                    <a:lnTo>
                      <a:pt x="1" y="39"/>
                    </a:lnTo>
                    <a:lnTo>
                      <a:pt x="3" y="39"/>
                    </a:lnTo>
                    <a:lnTo>
                      <a:pt x="3" y="40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7" y="45"/>
                    </a:lnTo>
                    <a:lnTo>
                      <a:pt x="12" y="47"/>
                    </a:lnTo>
                    <a:lnTo>
                      <a:pt x="9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4" name="Freeform 237"/>
              <p:cNvSpPr>
                <a:spLocks/>
              </p:cNvSpPr>
              <p:nvPr/>
            </p:nvSpPr>
            <p:spPr bwMode="auto">
              <a:xfrm>
                <a:off x="823" y="2754"/>
                <a:ext cx="21" cy="10"/>
              </a:xfrm>
              <a:custGeom>
                <a:avLst/>
                <a:gdLst>
                  <a:gd name="T0" fmla="*/ 0 w 43"/>
                  <a:gd name="T1" fmla="*/ 0 h 30"/>
                  <a:gd name="T2" fmla="*/ 2 w 43"/>
                  <a:gd name="T3" fmla="*/ 3 h 30"/>
                  <a:gd name="T4" fmla="*/ 9 w 43"/>
                  <a:gd name="T5" fmla="*/ 12 h 30"/>
                  <a:gd name="T6" fmla="*/ 22 w 43"/>
                  <a:gd name="T7" fmla="*/ 23 h 30"/>
                  <a:gd name="T8" fmla="*/ 43 w 43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30"/>
                  <a:gd name="T17" fmla="*/ 43 w 4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30">
                    <a:moveTo>
                      <a:pt x="0" y="0"/>
                    </a:moveTo>
                    <a:lnTo>
                      <a:pt x="2" y="3"/>
                    </a:lnTo>
                    <a:lnTo>
                      <a:pt x="9" y="12"/>
                    </a:lnTo>
                    <a:lnTo>
                      <a:pt x="22" y="23"/>
                    </a:lnTo>
                    <a:lnTo>
                      <a:pt x="43" y="30"/>
                    </a:lnTo>
                  </a:path>
                </a:pathLst>
              </a:custGeom>
              <a:noFill/>
              <a:ln w="0">
                <a:solidFill>
                  <a:srgbClr val="B2F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5" name="Freeform 238"/>
              <p:cNvSpPr>
                <a:spLocks/>
              </p:cNvSpPr>
              <p:nvPr/>
            </p:nvSpPr>
            <p:spPr bwMode="auto">
              <a:xfrm>
                <a:off x="845" y="2768"/>
                <a:ext cx="5" cy="1"/>
              </a:xfrm>
              <a:custGeom>
                <a:avLst/>
                <a:gdLst>
                  <a:gd name="T0" fmla="*/ 10 w 10"/>
                  <a:gd name="T1" fmla="*/ 4 h 4"/>
                  <a:gd name="T2" fmla="*/ 9 w 10"/>
                  <a:gd name="T3" fmla="*/ 3 h 4"/>
                  <a:gd name="T4" fmla="*/ 7 w 10"/>
                  <a:gd name="T5" fmla="*/ 2 h 4"/>
                  <a:gd name="T6" fmla="*/ 6 w 10"/>
                  <a:gd name="T7" fmla="*/ 2 h 4"/>
                  <a:gd name="T8" fmla="*/ 4 w 10"/>
                  <a:gd name="T9" fmla="*/ 1 h 4"/>
                  <a:gd name="T10" fmla="*/ 3 w 10"/>
                  <a:gd name="T11" fmla="*/ 1 h 4"/>
                  <a:gd name="T12" fmla="*/ 1 w 10"/>
                  <a:gd name="T13" fmla="*/ 0 h 4"/>
                  <a:gd name="T14" fmla="*/ 0 w 10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4"/>
                  <a:gd name="T26" fmla="*/ 10 w 10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4">
                    <a:moveTo>
                      <a:pt x="10" y="4"/>
                    </a:moveTo>
                    <a:lnTo>
                      <a:pt x="9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6" name="Freeform 239"/>
              <p:cNvSpPr>
                <a:spLocks/>
              </p:cNvSpPr>
              <p:nvPr/>
            </p:nvSpPr>
            <p:spPr bwMode="auto">
              <a:xfrm>
                <a:off x="828" y="2774"/>
                <a:ext cx="12" cy="10"/>
              </a:xfrm>
              <a:custGeom>
                <a:avLst/>
                <a:gdLst>
                  <a:gd name="T0" fmla="*/ 24 w 24"/>
                  <a:gd name="T1" fmla="*/ 0 h 32"/>
                  <a:gd name="T2" fmla="*/ 24 w 24"/>
                  <a:gd name="T3" fmla="*/ 2 h 32"/>
                  <a:gd name="T4" fmla="*/ 23 w 24"/>
                  <a:gd name="T5" fmla="*/ 2 h 32"/>
                  <a:gd name="T6" fmla="*/ 21 w 24"/>
                  <a:gd name="T7" fmla="*/ 4 h 32"/>
                  <a:gd name="T8" fmla="*/ 20 w 24"/>
                  <a:gd name="T9" fmla="*/ 5 h 32"/>
                  <a:gd name="T10" fmla="*/ 18 w 24"/>
                  <a:gd name="T11" fmla="*/ 6 h 32"/>
                  <a:gd name="T12" fmla="*/ 20 w 24"/>
                  <a:gd name="T13" fmla="*/ 6 h 32"/>
                  <a:gd name="T14" fmla="*/ 20 w 24"/>
                  <a:gd name="T15" fmla="*/ 7 h 32"/>
                  <a:gd name="T16" fmla="*/ 21 w 24"/>
                  <a:gd name="T17" fmla="*/ 8 h 32"/>
                  <a:gd name="T18" fmla="*/ 21 w 24"/>
                  <a:gd name="T19" fmla="*/ 9 h 32"/>
                  <a:gd name="T20" fmla="*/ 21 w 24"/>
                  <a:gd name="T21" fmla="*/ 10 h 32"/>
                  <a:gd name="T22" fmla="*/ 21 w 24"/>
                  <a:gd name="T23" fmla="*/ 11 h 32"/>
                  <a:gd name="T24" fmla="*/ 20 w 24"/>
                  <a:gd name="T25" fmla="*/ 11 h 32"/>
                  <a:gd name="T26" fmla="*/ 18 w 24"/>
                  <a:gd name="T27" fmla="*/ 11 h 32"/>
                  <a:gd name="T28" fmla="*/ 17 w 24"/>
                  <a:gd name="T29" fmla="*/ 11 h 32"/>
                  <a:gd name="T30" fmla="*/ 17 w 24"/>
                  <a:gd name="T31" fmla="*/ 10 h 32"/>
                  <a:gd name="T32" fmla="*/ 15 w 24"/>
                  <a:gd name="T33" fmla="*/ 8 h 32"/>
                  <a:gd name="T34" fmla="*/ 12 w 24"/>
                  <a:gd name="T35" fmla="*/ 8 h 32"/>
                  <a:gd name="T36" fmla="*/ 11 w 24"/>
                  <a:gd name="T37" fmla="*/ 8 h 32"/>
                  <a:gd name="T38" fmla="*/ 9 w 24"/>
                  <a:gd name="T39" fmla="*/ 9 h 32"/>
                  <a:gd name="T40" fmla="*/ 9 w 24"/>
                  <a:gd name="T41" fmla="*/ 10 h 32"/>
                  <a:gd name="T42" fmla="*/ 7 w 24"/>
                  <a:gd name="T43" fmla="*/ 11 h 32"/>
                  <a:gd name="T44" fmla="*/ 7 w 24"/>
                  <a:gd name="T45" fmla="*/ 12 h 32"/>
                  <a:gd name="T46" fmla="*/ 6 w 24"/>
                  <a:gd name="T47" fmla="*/ 15 h 32"/>
                  <a:gd name="T48" fmla="*/ 7 w 24"/>
                  <a:gd name="T49" fmla="*/ 16 h 32"/>
                  <a:gd name="T50" fmla="*/ 9 w 24"/>
                  <a:gd name="T51" fmla="*/ 16 h 32"/>
                  <a:gd name="T52" fmla="*/ 11 w 24"/>
                  <a:gd name="T53" fmla="*/ 16 h 32"/>
                  <a:gd name="T54" fmla="*/ 12 w 24"/>
                  <a:gd name="T55" fmla="*/ 16 h 32"/>
                  <a:gd name="T56" fmla="*/ 14 w 24"/>
                  <a:gd name="T57" fmla="*/ 17 h 32"/>
                  <a:gd name="T58" fmla="*/ 15 w 24"/>
                  <a:gd name="T59" fmla="*/ 17 h 32"/>
                  <a:gd name="T60" fmla="*/ 17 w 24"/>
                  <a:gd name="T61" fmla="*/ 18 h 32"/>
                  <a:gd name="T62" fmla="*/ 17 w 24"/>
                  <a:gd name="T63" fmla="*/ 19 h 32"/>
                  <a:gd name="T64" fmla="*/ 15 w 24"/>
                  <a:gd name="T65" fmla="*/ 19 h 32"/>
                  <a:gd name="T66" fmla="*/ 14 w 24"/>
                  <a:gd name="T67" fmla="*/ 20 h 32"/>
                  <a:gd name="T68" fmla="*/ 14 w 24"/>
                  <a:gd name="T69" fmla="*/ 19 h 32"/>
                  <a:gd name="T70" fmla="*/ 12 w 24"/>
                  <a:gd name="T71" fmla="*/ 19 h 32"/>
                  <a:gd name="T72" fmla="*/ 11 w 24"/>
                  <a:gd name="T73" fmla="*/ 19 h 32"/>
                  <a:gd name="T74" fmla="*/ 9 w 24"/>
                  <a:gd name="T75" fmla="*/ 20 h 32"/>
                  <a:gd name="T76" fmla="*/ 7 w 24"/>
                  <a:gd name="T77" fmla="*/ 21 h 32"/>
                  <a:gd name="T78" fmla="*/ 9 w 24"/>
                  <a:gd name="T79" fmla="*/ 22 h 32"/>
                  <a:gd name="T80" fmla="*/ 9 w 24"/>
                  <a:gd name="T81" fmla="*/ 23 h 32"/>
                  <a:gd name="T82" fmla="*/ 11 w 24"/>
                  <a:gd name="T83" fmla="*/ 23 h 32"/>
                  <a:gd name="T84" fmla="*/ 11 w 24"/>
                  <a:gd name="T85" fmla="*/ 24 h 32"/>
                  <a:gd name="T86" fmla="*/ 12 w 24"/>
                  <a:gd name="T87" fmla="*/ 25 h 32"/>
                  <a:gd name="T88" fmla="*/ 12 w 24"/>
                  <a:gd name="T89" fmla="*/ 27 h 32"/>
                  <a:gd name="T90" fmla="*/ 12 w 24"/>
                  <a:gd name="T91" fmla="*/ 29 h 32"/>
                  <a:gd name="T92" fmla="*/ 11 w 24"/>
                  <a:gd name="T93" fmla="*/ 30 h 32"/>
                  <a:gd name="T94" fmla="*/ 9 w 24"/>
                  <a:gd name="T95" fmla="*/ 31 h 32"/>
                  <a:gd name="T96" fmla="*/ 6 w 24"/>
                  <a:gd name="T97" fmla="*/ 31 h 32"/>
                  <a:gd name="T98" fmla="*/ 3 w 24"/>
                  <a:gd name="T99" fmla="*/ 30 h 32"/>
                  <a:gd name="T100" fmla="*/ 1 w 24"/>
                  <a:gd name="T101" fmla="*/ 30 h 32"/>
                  <a:gd name="T102" fmla="*/ 0 w 24"/>
                  <a:gd name="T103" fmla="*/ 31 h 32"/>
                  <a:gd name="T104" fmla="*/ 1 w 24"/>
                  <a:gd name="T105" fmla="*/ 32 h 3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"/>
                  <a:gd name="T160" fmla="*/ 0 h 32"/>
                  <a:gd name="T161" fmla="*/ 24 w 24"/>
                  <a:gd name="T162" fmla="*/ 32 h 3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" h="32">
                    <a:moveTo>
                      <a:pt x="24" y="0"/>
                    </a:moveTo>
                    <a:lnTo>
                      <a:pt x="24" y="2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20" y="5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6" y="15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7" y="19"/>
                    </a:lnTo>
                    <a:lnTo>
                      <a:pt x="15" y="19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9" y="20"/>
                    </a:lnTo>
                    <a:lnTo>
                      <a:pt x="7" y="21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12" y="25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1" y="30"/>
                    </a:lnTo>
                    <a:lnTo>
                      <a:pt x="9" y="31"/>
                    </a:lnTo>
                    <a:lnTo>
                      <a:pt x="6" y="31"/>
                    </a:lnTo>
                    <a:lnTo>
                      <a:pt x="3" y="30"/>
                    </a:lnTo>
                    <a:lnTo>
                      <a:pt x="1" y="30"/>
                    </a:lnTo>
                    <a:lnTo>
                      <a:pt x="0" y="31"/>
                    </a:lnTo>
                    <a:lnTo>
                      <a:pt x="1" y="3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7" name="Freeform 240"/>
              <p:cNvSpPr>
                <a:spLocks/>
              </p:cNvSpPr>
              <p:nvPr/>
            </p:nvSpPr>
            <p:spPr bwMode="auto">
              <a:xfrm>
                <a:off x="725" y="2778"/>
                <a:ext cx="108" cy="13"/>
              </a:xfrm>
              <a:custGeom>
                <a:avLst/>
                <a:gdLst>
                  <a:gd name="T0" fmla="*/ 217 w 217"/>
                  <a:gd name="T1" fmla="*/ 37 h 39"/>
                  <a:gd name="T2" fmla="*/ 213 w 217"/>
                  <a:gd name="T3" fmla="*/ 38 h 39"/>
                  <a:gd name="T4" fmla="*/ 207 w 217"/>
                  <a:gd name="T5" fmla="*/ 38 h 39"/>
                  <a:gd name="T6" fmla="*/ 200 w 217"/>
                  <a:gd name="T7" fmla="*/ 39 h 39"/>
                  <a:gd name="T8" fmla="*/ 189 w 217"/>
                  <a:gd name="T9" fmla="*/ 39 h 39"/>
                  <a:gd name="T10" fmla="*/ 177 w 217"/>
                  <a:gd name="T11" fmla="*/ 39 h 39"/>
                  <a:gd name="T12" fmla="*/ 160 w 217"/>
                  <a:gd name="T13" fmla="*/ 38 h 39"/>
                  <a:gd name="T14" fmla="*/ 141 w 217"/>
                  <a:gd name="T15" fmla="*/ 37 h 39"/>
                  <a:gd name="T16" fmla="*/ 137 w 217"/>
                  <a:gd name="T17" fmla="*/ 37 h 39"/>
                  <a:gd name="T18" fmla="*/ 129 w 217"/>
                  <a:gd name="T19" fmla="*/ 36 h 39"/>
                  <a:gd name="T20" fmla="*/ 118 w 217"/>
                  <a:gd name="T21" fmla="*/ 34 h 39"/>
                  <a:gd name="T22" fmla="*/ 112 w 217"/>
                  <a:gd name="T23" fmla="*/ 33 h 39"/>
                  <a:gd name="T24" fmla="*/ 111 w 217"/>
                  <a:gd name="T25" fmla="*/ 33 h 39"/>
                  <a:gd name="T26" fmla="*/ 106 w 217"/>
                  <a:gd name="T27" fmla="*/ 32 h 39"/>
                  <a:gd name="T28" fmla="*/ 100 w 217"/>
                  <a:gd name="T29" fmla="*/ 32 h 39"/>
                  <a:gd name="T30" fmla="*/ 92 w 217"/>
                  <a:gd name="T31" fmla="*/ 32 h 39"/>
                  <a:gd name="T32" fmla="*/ 86 w 217"/>
                  <a:gd name="T33" fmla="*/ 33 h 39"/>
                  <a:gd name="T34" fmla="*/ 80 w 217"/>
                  <a:gd name="T35" fmla="*/ 33 h 39"/>
                  <a:gd name="T36" fmla="*/ 71 w 217"/>
                  <a:gd name="T37" fmla="*/ 33 h 39"/>
                  <a:gd name="T38" fmla="*/ 61 w 217"/>
                  <a:gd name="T39" fmla="*/ 33 h 39"/>
                  <a:gd name="T40" fmla="*/ 51 w 217"/>
                  <a:gd name="T41" fmla="*/ 33 h 39"/>
                  <a:gd name="T42" fmla="*/ 40 w 217"/>
                  <a:gd name="T43" fmla="*/ 31 h 39"/>
                  <a:gd name="T44" fmla="*/ 31 w 217"/>
                  <a:gd name="T45" fmla="*/ 28 h 39"/>
                  <a:gd name="T46" fmla="*/ 22 w 217"/>
                  <a:gd name="T47" fmla="*/ 25 h 39"/>
                  <a:gd name="T48" fmla="*/ 9 w 217"/>
                  <a:gd name="T49" fmla="*/ 18 h 39"/>
                  <a:gd name="T50" fmla="*/ 3 w 217"/>
                  <a:gd name="T51" fmla="*/ 9 h 39"/>
                  <a:gd name="T52" fmla="*/ 0 w 217"/>
                  <a:gd name="T53" fmla="*/ 3 h 39"/>
                  <a:gd name="T54" fmla="*/ 0 w 217"/>
                  <a:gd name="T55" fmla="*/ 0 h 3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7"/>
                  <a:gd name="T85" fmla="*/ 0 h 39"/>
                  <a:gd name="T86" fmla="*/ 217 w 217"/>
                  <a:gd name="T87" fmla="*/ 39 h 3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7" h="39">
                    <a:moveTo>
                      <a:pt x="217" y="37"/>
                    </a:moveTo>
                    <a:lnTo>
                      <a:pt x="213" y="38"/>
                    </a:lnTo>
                    <a:lnTo>
                      <a:pt x="207" y="38"/>
                    </a:lnTo>
                    <a:lnTo>
                      <a:pt x="200" y="39"/>
                    </a:lnTo>
                    <a:lnTo>
                      <a:pt x="189" y="39"/>
                    </a:lnTo>
                    <a:lnTo>
                      <a:pt x="177" y="39"/>
                    </a:lnTo>
                    <a:lnTo>
                      <a:pt x="160" y="38"/>
                    </a:lnTo>
                    <a:lnTo>
                      <a:pt x="141" y="37"/>
                    </a:lnTo>
                    <a:lnTo>
                      <a:pt x="137" y="37"/>
                    </a:lnTo>
                    <a:lnTo>
                      <a:pt x="129" y="36"/>
                    </a:lnTo>
                    <a:lnTo>
                      <a:pt x="118" y="34"/>
                    </a:lnTo>
                    <a:lnTo>
                      <a:pt x="112" y="33"/>
                    </a:lnTo>
                    <a:lnTo>
                      <a:pt x="111" y="33"/>
                    </a:lnTo>
                    <a:lnTo>
                      <a:pt x="106" y="32"/>
                    </a:lnTo>
                    <a:lnTo>
                      <a:pt x="100" y="32"/>
                    </a:lnTo>
                    <a:lnTo>
                      <a:pt x="92" y="32"/>
                    </a:lnTo>
                    <a:lnTo>
                      <a:pt x="86" y="33"/>
                    </a:lnTo>
                    <a:lnTo>
                      <a:pt x="80" y="33"/>
                    </a:lnTo>
                    <a:lnTo>
                      <a:pt x="71" y="33"/>
                    </a:lnTo>
                    <a:lnTo>
                      <a:pt x="61" y="33"/>
                    </a:lnTo>
                    <a:lnTo>
                      <a:pt x="51" y="33"/>
                    </a:lnTo>
                    <a:lnTo>
                      <a:pt x="40" y="31"/>
                    </a:lnTo>
                    <a:lnTo>
                      <a:pt x="31" y="28"/>
                    </a:lnTo>
                    <a:lnTo>
                      <a:pt x="22" y="25"/>
                    </a:lnTo>
                    <a:lnTo>
                      <a:pt x="9" y="18"/>
                    </a:lnTo>
                    <a:lnTo>
                      <a:pt x="3" y="9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9F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8" name="Freeform 241"/>
              <p:cNvSpPr>
                <a:spLocks/>
              </p:cNvSpPr>
              <p:nvPr/>
            </p:nvSpPr>
            <p:spPr bwMode="auto">
              <a:xfrm>
                <a:off x="799" y="2756"/>
                <a:ext cx="4" cy="5"/>
              </a:xfrm>
              <a:custGeom>
                <a:avLst/>
                <a:gdLst>
                  <a:gd name="T0" fmla="*/ 0 w 6"/>
                  <a:gd name="T1" fmla="*/ 0 h 16"/>
                  <a:gd name="T2" fmla="*/ 2 w 6"/>
                  <a:gd name="T3" fmla="*/ 2 h 16"/>
                  <a:gd name="T4" fmla="*/ 3 w 6"/>
                  <a:gd name="T5" fmla="*/ 3 h 16"/>
                  <a:gd name="T6" fmla="*/ 3 w 6"/>
                  <a:gd name="T7" fmla="*/ 4 h 16"/>
                  <a:gd name="T8" fmla="*/ 5 w 6"/>
                  <a:gd name="T9" fmla="*/ 4 h 16"/>
                  <a:gd name="T10" fmla="*/ 6 w 6"/>
                  <a:gd name="T11" fmla="*/ 4 h 16"/>
                  <a:gd name="T12" fmla="*/ 6 w 6"/>
                  <a:gd name="T13" fmla="*/ 5 h 16"/>
                  <a:gd name="T14" fmla="*/ 6 w 6"/>
                  <a:gd name="T15" fmla="*/ 6 h 16"/>
                  <a:gd name="T16" fmla="*/ 5 w 6"/>
                  <a:gd name="T17" fmla="*/ 7 h 16"/>
                  <a:gd name="T18" fmla="*/ 3 w 6"/>
                  <a:gd name="T19" fmla="*/ 8 h 16"/>
                  <a:gd name="T20" fmla="*/ 2 w 6"/>
                  <a:gd name="T21" fmla="*/ 9 h 16"/>
                  <a:gd name="T22" fmla="*/ 2 w 6"/>
                  <a:gd name="T23" fmla="*/ 10 h 16"/>
                  <a:gd name="T24" fmla="*/ 2 w 6"/>
                  <a:gd name="T25" fmla="*/ 11 h 16"/>
                  <a:gd name="T26" fmla="*/ 3 w 6"/>
                  <a:gd name="T27" fmla="*/ 11 h 16"/>
                  <a:gd name="T28" fmla="*/ 3 w 6"/>
                  <a:gd name="T29" fmla="*/ 13 h 16"/>
                  <a:gd name="T30" fmla="*/ 2 w 6"/>
                  <a:gd name="T31" fmla="*/ 14 h 16"/>
                  <a:gd name="T32" fmla="*/ 0 w 6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16"/>
                  <a:gd name="T53" fmla="*/ 6 w 6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16">
                    <a:moveTo>
                      <a:pt x="0" y="0"/>
                    </a:move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2" y="14"/>
                    </a:lnTo>
                    <a:lnTo>
                      <a:pt x="0" y="16"/>
                    </a:lnTo>
                  </a:path>
                </a:pathLst>
              </a:custGeom>
              <a:noFill/>
              <a:ln w="0">
                <a:solidFill>
                  <a:srgbClr val="B2F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9" name="Freeform 242"/>
              <p:cNvSpPr>
                <a:spLocks/>
              </p:cNvSpPr>
              <p:nvPr/>
            </p:nvSpPr>
            <p:spPr bwMode="auto">
              <a:xfrm>
                <a:off x="793" y="2758"/>
                <a:ext cx="4" cy="3"/>
              </a:xfrm>
              <a:custGeom>
                <a:avLst/>
                <a:gdLst>
                  <a:gd name="T0" fmla="*/ 6 w 9"/>
                  <a:gd name="T1" fmla="*/ 0 h 8"/>
                  <a:gd name="T2" fmla="*/ 8 w 9"/>
                  <a:gd name="T3" fmla="*/ 1 h 8"/>
                  <a:gd name="T4" fmla="*/ 9 w 9"/>
                  <a:gd name="T5" fmla="*/ 2 h 8"/>
                  <a:gd name="T6" fmla="*/ 9 w 9"/>
                  <a:gd name="T7" fmla="*/ 3 h 8"/>
                  <a:gd name="T8" fmla="*/ 9 w 9"/>
                  <a:gd name="T9" fmla="*/ 4 h 8"/>
                  <a:gd name="T10" fmla="*/ 8 w 9"/>
                  <a:gd name="T11" fmla="*/ 5 h 8"/>
                  <a:gd name="T12" fmla="*/ 6 w 9"/>
                  <a:gd name="T13" fmla="*/ 6 h 8"/>
                  <a:gd name="T14" fmla="*/ 3 w 9"/>
                  <a:gd name="T15" fmla="*/ 6 h 8"/>
                  <a:gd name="T16" fmla="*/ 2 w 9"/>
                  <a:gd name="T17" fmla="*/ 6 h 8"/>
                  <a:gd name="T18" fmla="*/ 0 w 9"/>
                  <a:gd name="T19" fmla="*/ 6 h 8"/>
                  <a:gd name="T20" fmla="*/ 0 w 9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"/>
                  <a:gd name="T34" fmla="*/ 0 h 8"/>
                  <a:gd name="T35" fmla="*/ 9 w 9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" h="8">
                    <a:moveTo>
                      <a:pt x="6" y="0"/>
                    </a:moveTo>
                    <a:lnTo>
                      <a:pt x="8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B2F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0" name="Freeform 243"/>
              <p:cNvSpPr>
                <a:spLocks/>
              </p:cNvSpPr>
              <p:nvPr/>
            </p:nvSpPr>
            <p:spPr bwMode="auto">
              <a:xfrm>
                <a:off x="793" y="2761"/>
                <a:ext cx="3" cy="1"/>
              </a:xfrm>
              <a:custGeom>
                <a:avLst/>
                <a:gdLst>
                  <a:gd name="T0" fmla="*/ 6 w 6"/>
                  <a:gd name="T1" fmla="*/ 0 h 3"/>
                  <a:gd name="T2" fmla="*/ 4 w 6"/>
                  <a:gd name="T3" fmla="*/ 0 h 3"/>
                  <a:gd name="T4" fmla="*/ 4 w 6"/>
                  <a:gd name="T5" fmla="*/ 1 h 3"/>
                  <a:gd name="T6" fmla="*/ 4 w 6"/>
                  <a:gd name="T7" fmla="*/ 2 h 3"/>
                  <a:gd name="T8" fmla="*/ 3 w 6"/>
                  <a:gd name="T9" fmla="*/ 3 h 3"/>
                  <a:gd name="T10" fmla="*/ 1 w 6"/>
                  <a:gd name="T11" fmla="*/ 3 h 3"/>
                  <a:gd name="T12" fmla="*/ 0 w 6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B2F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1" name="Freeform 244"/>
              <p:cNvSpPr>
                <a:spLocks/>
              </p:cNvSpPr>
              <p:nvPr/>
            </p:nvSpPr>
            <p:spPr bwMode="auto">
              <a:xfrm>
                <a:off x="750" y="2757"/>
                <a:ext cx="14" cy="4"/>
              </a:xfrm>
              <a:custGeom>
                <a:avLst/>
                <a:gdLst>
                  <a:gd name="T0" fmla="*/ 27 w 27"/>
                  <a:gd name="T1" fmla="*/ 13 h 13"/>
                  <a:gd name="T2" fmla="*/ 24 w 27"/>
                  <a:gd name="T3" fmla="*/ 13 h 13"/>
                  <a:gd name="T4" fmla="*/ 20 w 27"/>
                  <a:gd name="T5" fmla="*/ 11 h 13"/>
                  <a:gd name="T6" fmla="*/ 12 w 27"/>
                  <a:gd name="T7" fmla="*/ 8 h 13"/>
                  <a:gd name="T8" fmla="*/ 7 w 27"/>
                  <a:gd name="T9" fmla="*/ 3 h 13"/>
                  <a:gd name="T10" fmla="*/ 7 w 27"/>
                  <a:gd name="T11" fmla="*/ 2 h 13"/>
                  <a:gd name="T12" fmla="*/ 4 w 27"/>
                  <a:gd name="T13" fmla="*/ 1 h 13"/>
                  <a:gd name="T14" fmla="*/ 3 w 27"/>
                  <a:gd name="T15" fmla="*/ 0 h 13"/>
                  <a:gd name="T16" fmla="*/ 0 w 27"/>
                  <a:gd name="T17" fmla="*/ 1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13"/>
                  <a:gd name="T29" fmla="*/ 27 w 27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13">
                    <a:moveTo>
                      <a:pt x="27" y="13"/>
                    </a:moveTo>
                    <a:lnTo>
                      <a:pt x="24" y="13"/>
                    </a:lnTo>
                    <a:lnTo>
                      <a:pt x="20" y="11"/>
                    </a:lnTo>
                    <a:lnTo>
                      <a:pt x="12" y="8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B2F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2" name="Freeform 245"/>
              <p:cNvSpPr>
                <a:spLocks/>
              </p:cNvSpPr>
              <p:nvPr/>
            </p:nvSpPr>
            <p:spPr bwMode="auto">
              <a:xfrm>
                <a:off x="737" y="2758"/>
                <a:ext cx="10" cy="2"/>
              </a:xfrm>
              <a:custGeom>
                <a:avLst/>
                <a:gdLst>
                  <a:gd name="T0" fmla="*/ 18 w 18"/>
                  <a:gd name="T1" fmla="*/ 0 h 6"/>
                  <a:gd name="T2" fmla="*/ 17 w 18"/>
                  <a:gd name="T3" fmla="*/ 0 h 6"/>
                  <a:gd name="T4" fmla="*/ 13 w 18"/>
                  <a:gd name="T5" fmla="*/ 0 h 6"/>
                  <a:gd name="T6" fmla="*/ 10 w 18"/>
                  <a:gd name="T7" fmla="*/ 1 h 6"/>
                  <a:gd name="T8" fmla="*/ 7 w 18"/>
                  <a:gd name="T9" fmla="*/ 2 h 6"/>
                  <a:gd name="T10" fmla="*/ 4 w 18"/>
                  <a:gd name="T11" fmla="*/ 4 h 6"/>
                  <a:gd name="T12" fmla="*/ 3 w 18"/>
                  <a:gd name="T13" fmla="*/ 5 h 6"/>
                  <a:gd name="T14" fmla="*/ 1 w 18"/>
                  <a:gd name="T15" fmla="*/ 6 h 6"/>
                  <a:gd name="T16" fmla="*/ 0 w 18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6"/>
                  <a:gd name="T29" fmla="*/ 18 w 18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6">
                    <a:moveTo>
                      <a:pt x="18" y="0"/>
                    </a:moveTo>
                    <a:lnTo>
                      <a:pt x="17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B2F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3" name="Freeform 246"/>
              <p:cNvSpPr>
                <a:spLocks/>
              </p:cNvSpPr>
              <p:nvPr/>
            </p:nvSpPr>
            <p:spPr bwMode="auto">
              <a:xfrm>
                <a:off x="747" y="2759"/>
                <a:ext cx="7" cy="1"/>
              </a:xfrm>
              <a:custGeom>
                <a:avLst/>
                <a:gdLst>
                  <a:gd name="T0" fmla="*/ 13 w 13"/>
                  <a:gd name="T1" fmla="*/ 1 h 5"/>
                  <a:gd name="T2" fmla="*/ 12 w 13"/>
                  <a:gd name="T3" fmla="*/ 1 h 5"/>
                  <a:gd name="T4" fmla="*/ 9 w 13"/>
                  <a:gd name="T5" fmla="*/ 0 h 5"/>
                  <a:gd name="T6" fmla="*/ 4 w 13"/>
                  <a:gd name="T7" fmla="*/ 1 h 5"/>
                  <a:gd name="T8" fmla="*/ 0 w 13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5"/>
                  <a:gd name="T17" fmla="*/ 13 w 1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5">
                    <a:moveTo>
                      <a:pt x="13" y="1"/>
                    </a:moveTo>
                    <a:lnTo>
                      <a:pt x="12" y="1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B2F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4" name="Freeform 247"/>
              <p:cNvSpPr>
                <a:spLocks/>
              </p:cNvSpPr>
              <p:nvPr/>
            </p:nvSpPr>
            <p:spPr bwMode="auto">
              <a:xfrm>
                <a:off x="701" y="2760"/>
                <a:ext cx="33" cy="2"/>
              </a:xfrm>
              <a:custGeom>
                <a:avLst/>
                <a:gdLst>
                  <a:gd name="T0" fmla="*/ 66 w 66"/>
                  <a:gd name="T1" fmla="*/ 4 h 6"/>
                  <a:gd name="T2" fmla="*/ 65 w 66"/>
                  <a:gd name="T3" fmla="*/ 4 h 6"/>
                  <a:gd name="T4" fmla="*/ 59 w 66"/>
                  <a:gd name="T5" fmla="*/ 5 h 6"/>
                  <a:gd name="T6" fmla="*/ 53 w 66"/>
                  <a:gd name="T7" fmla="*/ 5 h 6"/>
                  <a:gd name="T8" fmla="*/ 45 w 66"/>
                  <a:gd name="T9" fmla="*/ 5 h 6"/>
                  <a:gd name="T10" fmla="*/ 40 w 66"/>
                  <a:gd name="T11" fmla="*/ 5 h 6"/>
                  <a:gd name="T12" fmla="*/ 36 w 66"/>
                  <a:gd name="T13" fmla="*/ 5 h 6"/>
                  <a:gd name="T14" fmla="*/ 33 w 66"/>
                  <a:gd name="T15" fmla="*/ 5 h 6"/>
                  <a:gd name="T16" fmla="*/ 28 w 66"/>
                  <a:gd name="T17" fmla="*/ 6 h 6"/>
                  <a:gd name="T18" fmla="*/ 24 w 66"/>
                  <a:gd name="T19" fmla="*/ 6 h 6"/>
                  <a:gd name="T20" fmla="*/ 16 w 66"/>
                  <a:gd name="T21" fmla="*/ 6 h 6"/>
                  <a:gd name="T22" fmla="*/ 7 w 66"/>
                  <a:gd name="T23" fmla="*/ 5 h 6"/>
                  <a:gd name="T24" fmla="*/ 0 w 66"/>
                  <a:gd name="T25" fmla="*/ 0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6"/>
                  <a:gd name="T40" fmla="*/ 0 h 6"/>
                  <a:gd name="T41" fmla="*/ 66 w 66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6" h="6">
                    <a:moveTo>
                      <a:pt x="66" y="4"/>
                    </a:moveTo>
                    <a:lnTo>
                      <a:pt x="65" y="4"/>
                    </a:lnTo>
                    <a:lnTo>
                      <a:pt x="59" y="5"/>
                    </a:lnTo>
                    <a:lnTo>
                      <a:pt x="53" y="5"/>
                    </a:lnTo>
                    <a:lnTo>
                      <a:pt x="45" y="5"/>
                    </a:lnTo>
                    <a:lnTo>
                      <a:pt x="40" y="5"/>
                    </a:lnTo>
                    <a:lnTo>
                      <a:pt x="36" y="5"/>
                    </a:lnTo>
                    <a:lnTo>
                      <a:pt x="33" y="5"/>
                    </a:lnTo>
                    <a:lnTo>
                      <a:pt x="28" y="6"/>
                    </a:lnTo>
                    <a:lnTo>
                      <a:pt x="24" y="6"/>
                    </a:lnTo>
                    <a:lnTo>
                      <a:pt x="16" y="6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6BF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5" name="Freeform 248"/>
              <p:cNvSpPr>
                <a:spLocks/>
              </p:cNvSpPr>
              <p:nvPr/>
            </p:nvSpPr>
            <p:spPr bwMode="auto">
              <a:xfrm>
                <a:off x="697" y="2756"/>
                <a:ext cx="37" cy="8"/>
              </a:xfrm>
              <a:custGeom>
                <a:avLst/>
                <a:gdLst>
                  <a:gd name="T0" fmla="*/ 73 w 73"/>
                  <a:gd name="T1" fmla="*/ 22 h 24"/>
                  <a:gd name="T2" fmla="*/ 72 w 73"/>
                  <a:gd name="T3" fmla="*/ 22 h 24"/>
                  <a:gd name="T4" fmla="*/ 69 w 73"/>
                  <a:gd name="T5" fmla="*/ 22 h 24"/>
                  <a:gd name="T6" fmla="*/ 64 w 73"/>
                  <a:gd name="T7" fmla="*/ 21 h 24"/>
                  <a:gd name="T8" fmla="*/ 61 w 73"/>
                  <a:gd name="T9" fmla="*/ 20 h 24"/>
                  <a:gd name="T10" fmla="*/ 57 w 73"/>
                  <a:gd name="T11" fmla="*/ 19 h 24"/>
                  <a:gd name="T12" fmla="*/ 54 w 73"/>
                  <a:gd name="T13" fmla="*/ 18 h 24"/>
                  <a:gd name="T14" fmla="*/ 49 w 73"/>
                  <a:gd name="T15" fmla="*/ 19 h 24"/>
                  <a:gd name="T16" fmla="*/ 46 w 73"/>
                  <a:gd name="T17" fmla="*/ 20 h 24"/>
                  <a:gd name="T18" fmla="*/ 41 w 73"/>
                  <a:gd name="T19" fmla="*/ 22 h 24"/>
                  <a:gd name="T20" fmla="*/ 35 w 73"/>
                  <a:gd name="T21" fmla="*/ 24 h 24"/>
                  <a:gd name="T22" fmla="*/ 26 w 73"/>
                  <a:gd name="T23" fmla="*/ 24 h 24"/>
                  <a:gd name="T24" fmla="*/ 18 w 73"/>
                  <a:gd name="T25" fmla="*/ 22 h 24"/>
                  <a:gd name="T26" fmla="*/ 9 w 73"/>
                  <a:gd name="T27" fmla="*/ 19 h 24"/>
                  <a:gd name="T28" fmla="*/ 3 w 73"/>
                  <a:gd name="T29" fmla="*/ 14 h 24"/>
                  <a:gd name="T30" fmla="*/ 0 w 73"/>
                  <a:gd name="T31" fmla="*/ 7 h 24"/>
                  <a:gd name="T32" fmla="*/ 0 w 73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24"/>
                  <a:gd name="T53" fmla="*/ 73 w 7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24">
                    <a:moveTo>
                      <a:pt x="73" y="22"/>
                    </a:moveTo>
                    <a:lnTo>
                      <a:pt x="72" y="22"/>
                    </a:lnTo>
                    <a:lnTo>
                      <a:pt x="69" y="22"/>
                    </a:lnTo>
                    <a:lnTo>
                      <a:pt x="64" y="21"/>
                    </a:lnTo>
                    <a:lnTo>
                      <a:pt x="61" y="20"/>
                    </a:lnTo>
                    <a:lnTo>
                      <a:pt x="57" y="19"/>
                    </a:lnTo>
                    <a:lnTo>
                      <a:pt x="54" y="18"/>
                    </a:lnTo>
                    <a:lnTo>
                      <a:pt x="49" y="19"/>
                    </a:lnTo>
                    <a:lnTo>
                      <a:pt x="46" y="20"/>
                    </a:lnTo>
                    <a:lnTo>
                      <a:pt x="41" y="22"/>
                    </a:lnTo>
                    <a:lnTo>
                      <a:pt x="35" y="24"/>
                    </a:lnTo>
                    <a:lnTo>
                      <a:pt x="26" y="24"/>
                    </a:lnTo>
                    <a:lnTo>
                      <a:pt x="18" y="22"/>
                    </a:lnTo>
                    <a:lnTo>
                      <a:pt x="9" y="19"/>
                    </a:lnTo>
                    <a:lnTo>
                      <a:pt x="3" y="14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6BF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6" name="Freeform 249"/>
              <p:cNvSpPr>
                <a:spLocks/>
              </p:cNvSpPr>
              <p:nvPr/>
            </p:nvSpPr>
            <p:spPr bwMode="auto">
              <a:xfrm>
                <a:off x="699" y="2759"/>
                <a:ext cx="15" cy="4"/>
              </a:xfrm>
              <a:custGeom>
                <a:avLst/>
                <a:gdLst>
                  <a:gd name="T0" fmla="*/ 31 w 31"/>
                  <a:gd name="T1" fmla="*/ 11 h 11"/>
                  <a:gd name="T2" fmla="*/ 26 w 31"/>
                  <a:gd name="T3" fmla="*/ 11 h 11"/>
                  <a:gd name="T4" fmla="*/ 17 w 31"/>
                  <a:gd name="T5" fmla="*/ 9 h 11"/>
                  <a:gd name="T6" fmla="*/ 6 w 31"/>
                  <a:gd name="T7" fmla="*/ 6 h 11"/>
                  <a:gd name="T8" fmla="*/ 0 w 31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11"/>
                  <a:gd name="T17" fmla="*/ 31 w 3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11">
                    <a:moveTo>
                      <a:pt x="31" y="11"/>
                    </a:moveTo>
                    <a:lnTo>
                      <a:pt x="26" y="11"/>
                    </a:lnTo>
                    <a:lnTo>
                      <a:pt x="17" y="9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6BF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7" name="Freeform 250"/>
              <p:cNvSpPr>
                <a:spLocks/>
              </p:cNvSpPr>
              <p:nvPr/>
            </p:nvSpPr>
            <p:spPr bwMode="auto">
              <a:xfrm>
                <a:off x="694" y="2754"/>
                <a:ext cx="10" cy="11"/>
              </a:xfrm>
              <a:custGeom>
                <a:avLst/>
                <a:gdLst>
                  <a:gd name="T0" fmla="*/ 22 w 22"/>
                  <a:gd name="T1" fmla="*/ 33 h 33"/>
                  <a:gd name="T2" fmla="*/ 12 w 22"/>
                  <a:gd name="T3" fmla="*/ 30 h 33"/>
                  <a:gd name="T4" fmla="*/ 6 w 22"/>
                  <a:gd name="T5" fmla="*/ 27 h 33"/>
                  <a:gd name="T6" fmla="*/ 5 w 22"/>
                  <a:gd name="T7" fmla="*/ 24 h 33"/>
                  <a:gd name="T8" fmla="*/ 3 w 22"/>
                  <a:gd name="T9" fmla="*/ 23 h 33"/>
                  <a:gd name="T10" fmla="*/ 2 w 22"/>
                  <a:gd name="T11" fmla="*/ 22 h 33"/>
                  <a:gd name="T12" fmla="*/ 0 w 22"/>
                  <a:gd name="T13" fmla="*/ 16 h 33"/>
                  <a:gd name="T14" fmla="*/ 0 w 22"/>
                  <a:gd name="T15" fmla="*/ 10 h 33"/>
                  <a:gd name="T16" fmla="*/ 3 w 22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33"/>
                  <a:gd name="T29" fmla="*/ 22 w 22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33">
                    <a:moveTo>
                      <a:pt x="22" y="33"/>
                    </a:moveTo>
                    <a:lnTo>
                      <a:pt x="12" y="30"/>
                    </a:lnTo>
                    <a:lnTo>
                      <a:pt x="6" y="27"/>
                    </a:lnTo>
                    <a:lnTo>
                      <a:pt x="5" y="24"/>
                    </a:lnTo>
                    <a:lnTo>
                      <a:pt x="3" y="23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6BF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8" name="Freeform 251"/>
              <p:cNvSpPr>
                <a:spLocks/>
              </p:cNvSpPr>
              <p:nvPr/>
            </p:nvSpPr>
            <p:spPr bwMode="auto">
              <a:xfrm>
                <a:off x="711" y="2749"/>
                <a:ext cx="3" cy="1"/>
              </a:xfrm>
              <a:custGeom>
                <a:avLst/>
                <a:gdLst>
                  <a:gd name="T0" fmla="*/ 2 w 5"/>
                  <a:gd name="T1" fmla="*/ 0 h 2"/>
                  <a:gd name="T2" fmla="*/ 4 w 5"/>
                  <a:gd name="T3" fmla="*/ 0 h 2"/>
                  <a:gd name="T4" fmla="*/ 5 w 5"/>
                  <a:gd name="T5" fmla="*/ 0 h 2"/>
                  <a:gd name="T6" fmla="*/ 5 w 5"/>
                  <a:gd name="T7" fmla="*/ 1 h 2"/>
                  <a:gd name="T8" fmla="*/ 5 w 5"/>
                  <a:gd name="T9" fmla="*/ 2 h 2"/>
                  <a:gd name="T10" fmla="*/ 4 w 5"/>
                  <a:gd name="T11" fmla="*/ 2 h 2"/>
                  <a:gd name="T12" fmla="*/ 2 w 5"/>
                  <a:gd name="T13" fmla="*/ 2 h 2"/>
                  <a:gd name="T14" fmla="*/ 2 w 5"/>
                  <a:gd name="T15" fmla="*/ 1 h 2"/>
                  <a:gd name="T16" fmla="*/ 0 w 5"/>
                  <a:gd name="T17" fmla="*/ 1 h 2"/>
                  <a:gd name="T18" fmla="*/ 0 w 5"/>
                  <a:gd name="T19" fmla="*/ 0 h 2"/>
                  <a:gd name="T20" fmla="*/ 2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2" y="0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9" name="Freeform 252"/>
              <p:cNvSpPr>
                <a:spLocks/>
              </p:cNvSpPr>
              <p:nvPr/>
            </p:nvSpPr>
            <p:spPr bwMode="auto">
              <a:xfrm>
                <a:off x="705" y="2746"/>
                <a:ext cx="2" cy="2"/>
              </a:xfrm>
              <a:custGeom>
                <a:avLst/>
                <a:gdLst>
                  <a:gd name="T0" fmla="*/ 2 w 5"/>
                  <a:gd name="T1" fmla="*/ 0 h 6"/>
                  <a:gd name="T2" fmla="*/ 3 w 5"/>
                  <a:gd name="T3" fmla="*/ 0 h 6"/>
                  <a:gd name="T4" fmla="*/ 5 w 5"/>
                  <a:gd name="T5" fmla="*/ 1 h 6"/>
                  <a:gd name="T6" fmla="*/ 5 w 5"/>
                  <a:gd name="T7" fmla="*/ 2 h 6"/>
                  <a:gd name="T8" fmla="*/ 5 w 5"/>
                  <a:gd name="T9" fmla="*/ 4 h 6"/>
                  <a:gd name="T10" fmla="*/ 3 w 5"/>
                  <a:gd name="T11" fmla="*/ 4 h 6"/>
                  <a:gd name="T12" fmla="*/ 3 w 5"/>
                  <a:gd name="T13" fmla="*/ 5 h 6"/>
                  <a:gd name="T14" fmla="*/ 2 w 5"/>
                  <a:gd name="T15" fmla="*/ 6 h 6"/>
                  <a:gd name="T16" fmla="*/ 0 w 5"/>
                  <a:gd name="T17" fmla="*/ 4 h 6"/>
                  <a:gd name="T18" fmla="*/ 0 w 5"/>
                  <a:gd name="T19" fmla="*/ 2 h 6"/>
                  <a:gd name="T20" fmla="*/ 0 w 5"/>
                  <a:gd name="T21" fmla="*/ 1 h 6"/>
                  <a:gd name="T22" fmla="*/ 2 w 5"/>
                  <a:gd name="T23" fmla="*/ 1 h 6"/>
                  <a:gd name="T24" fmla="*/ 2 w 5"/>
                  <a:gd name="T25" fmla="*/ 0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6"/>
                  <a:gd name="T41" fmla="*/ 5 w 5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6">
                    <a:moveTo>
                      <a:pt x="2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0" name="Freeform 253"/>
              <p:cNvSpPr>
                <a:spLocks/>
              </p:cNvSpPr>
              <p:nvPr/>
            </p:nvSpPr>
            <p:spPr bwMode="auto">
              <a:xfrm>
                <a:off x="698" y="2749"/>
                <a:ext cx="12" cy="6"/>
              </a:xfrm>
              <a:custGeom>
                <a:avLst/>
                <a:gdLst>
                  <a:gd name="T0" fmla="*/ 3 w 25"/>
                  <a:gd name="T1" fmla="*/ 12 h 19"/>
                  <a:gd name="T2" fmla="*/ 5 w 25"/>
                  <a:gd name="T3" fmla="*/ 11 h 19"/>
                  <a:gd name="T4" fmla="*/ 6 w 25"/>
                  <a:gd name="T5" fmla="*/ 10 h 19"/>
                  <a:gd name="T6" fmla="*/ 10 w 25"/>
                  <a:gd name="T7" fmla="*/ 10 h 19"/>
                  <a:gd name="T8" fmla="*/ 11 w 25"/>
                  <a:gd name="T9" fmla="*/ 9 h 19"/>
                  <a:gd name="T10" fmla="*/ 13 w 25"/>
                  <a:gd name="T11" fmla="*/ 7 h 19"/>
                  <a:gd name="T12" fmla="*/ 14 w 25"/>
                  <a:gd name="T13" fmla="*/ 6 h 19"/>
                  <a:gd name="T14" fmla="*/ 17 w 25"/>
                  <a:gd name="T15" fmla="*/ 6 h 19"/>
                  <a:gd name="T16" fmla="*/ 20 w 25"/>
                  <a:gd name="T17" fmla="*/ 6 h 19"/>
                  <a:gd name="T18" fmla="*/ 20 w 25"/>
                  <a:gd name="T19" fmla="*/ 4 h 19"/>
                  <a:gd name="T20" fmla="*/ 19 w 25"/>
                  <a:gd name="T21" fmla="*/ 3 h 19"/>
                  <a:gd name="T22" fmla="*/ 16 w 25"/>
                  <a:gd name="T23" fmla="*/ 2 h 19"/>
                  <a:gd name="T24" fmla="*/ 14 w 25"/>
                  <a:gd name="T25" fmla="*/ 1 h 19"/>
                  <a:gd name="T26" fmla="*/ 16 w 25"/>
                  <a:gd name="T27" fmla="*/ 0 h 19"/>
                  <a:gd name="T28" fmla="*/ 17 w 25"/>
                  <a:gd name="T29" fmla="*/ 1 h 19"/>
                  <a:gd name="T30" fmla="*/ 19 w 25"/>
                  <a:gd name="T31" fmla="*/ 2 h 19"/>
                  <a:gd name="T32" fmla="*/ 22 w 25"/>
                  <a:gd name="T33" fmla="*/ 2 h 19"/>
                  <a:gd name="T34" fmla="*/ 23 w 25"/>
                  <a:gd name="T35" fmla="*/ 3 h 19"/>
                  <a:gd name="T36" fmla="*/ 25 w 25"/>
                  <a:gd name="T37" fmla="*/ 4 h 19"/>
                  <a:gd name="T38" fmla="*/ 25 w 25"/>
                  <a:gd name="T39" fmla="*/ 6 h 19"/>
                  <a:gd name="T40" fmla="*/ 23 w 25"/>
                  <a:gd name="T41" fmla="*/ 9 h 19"/>
                  <a:gd name="T42" fmla="*/ 22 w 25"/>
                  <a:gd name="T43" fmla="*/ 10 h 19"/>
                  <a:gd name="T44" fmla="*/ 20 w 25"/>
                  <a:gd name="T45" fmla="*/ 9 h 19"/>
                  <a:gd name="T46" fmla="*/ 19 w 25"/>
                  <a:gd name="T47" fmla="*/ 7 h 19"/>
                  <a:gd name="T48" fmla="*/ 16 w 25"/>
                  <a:gd name="T49" fmla="*/ 7 h 19"/>
                  <a:gd name="T50" fmla="*/ 14 w 25"/>
                  <a:gd name="T51" fmla="*/ 9 h 19"/>
                  <a:gd name="T52" fmla="*/ 13 w 25"/>
                  <a:gd name="T53" fmla="*/ 10 h 19"/>
                  <a:gd name="T54" fmla="*/ 11 w 25"/>
                  <a:gd name="T55" fmla="*/ 11 h 19"/>
                  <a:gd name="T56" fmla="*/ 8 w 25"/>
                  <a:gd name="T57" fmla="*/ 11 h 19"/>
                  <a:gd name="T58" fmla="*/ 6 w 25"/>
                  <a:gd name="T59" fmla="*/ 12 h 19"/>
                  <a:gd name="T60" fmla="*/ 3 w 25"/>
                  <a:gd name="T61" fmla="*/ 12 h 19"/>
                  <a:gd name="T62" fmla="*/ 3 w 25"/>
                  <a:gd name="T63" fmla="*/ 14 h 19"/>
                  <a:gd name="T64" fmla="*/ 2 w 25"/>
                  <a:gd name="T65" fmla="*/ 15 h 19"/>
                  <a:gd name="T66" fmla="*/ 0 w 25"/>
                  <a:gd name="T67" fmla="*/ 16 h 19"/>
                  <a:gd name="T68" fmla="*/ 0 w 25"/>
                  <a:gd name="T69" fmla="*/ 18 h 19"/>
                  <a:gd name="T70" fmla="*/ 0 w 25"/>
                  <a:gd name="T71" fmla="*/ 18 h 19"/>
                  <a:gd name="T72" fmla="*/ 0 w 25"/>
                  <a:gd name="T73" fmla="*/ 16 h 19"/>
                  <a:gd name="T74" fmla="*/ 0 w 25"/>
                  <a:gd name="T75" fmla="*/ 14 h 19"/>
                  <a:gd name="T76" fmla="*/ 2 w 25"/>
                  <a:gd name="T77" fmla="*/ 12 h 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"/>
                  <a:gd name="T118" fmla="*/ 0 h 19"/>
                  <a:gd name="T119" fmla="*/ 25 w 25"/>
                  <a:gd name="T120" fmla="*/ 19 h 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" h="19">
                    <a:moveTo>
                      <a:pt x="2" y="12"/>
                    </a:moveTo>
                    <a:lnTo>
                      <a:pt x="3" y="12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2" y="13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1" name="Freeform 254"/>
              <p:cNvSpPr>
                <a:spLocks/>
              </p:cNvSpPr>
              <p:nvPr/>
            </p:nvSpPr>
            <p:spPr bwMode="auto">
              <a:xfrm>
                <a:off x="862" y="2764"/>
                <a:ext cx="43" cy="4"/>
              </a:xfrm>
              <a:custGeom>
                <a:avLst/>
                <a:gdLst>
                  <a:gd name="T0" fmla="*/ 0 w 86"/>
                  <a:gd name="T1" fmla="*/ 11 h 12"/>
                  <a:gd name="T2" fmla="*/ 6 w 86"/>
                  <a:gd name="T3" fmla="*/ 12 h 12"/>
                  <a:gd name="T4" fmla="*/ 11 w 86"/>
                  <a:gd name="T5" fmla="*/ 12 h 12"/>
                  <a:gd name="T6" fmla="*/ 17 w 86"/>
                  <a:gd name="T7" fmla="*/ 11 h 12"/>
                  <a:gd name="T8" fmla="*/ 21 w 86"/>
                  <a:gd name="T9" fmla="*/ 10 h 12"/>
                  <a:gd name="T10" fmla="*/ 24 w 86"/>
                  <a:gd name="T11" fmla="*/ 9 h 12"/>
                  <a:gd name="T12" fmla="*/ 29 w 86"/>
                  <a:gd name="T13" fmla="*/ 9 h 12"/>
                  <a:gd name="T14" fmla="*/ 32 w 86"/>
                  <a:gd name="T15" fmla="*/ 9 h 12"/>
                  <a:gd name="T16" fmla="*/ 34 w 86"/>
                  <a:gd name="T17" fmla="*/ 9 h 12"/>
                  <a:gd name="T18" fmla="*/ 35 w 86"/>
                  <a:gd name="T19" fmla="*/ 9 h 12"/>
                  <a:gd name="T20" fmla="*/ 37 w 86"/>
                  <a:gd name="T21" fmla="*/ 10 h 12"/>
                  <a:gd name="T22" fmla="*/ 38 w 86"/>
                  <a:gd name="T23" fmla="*/ 10 h 12"/>
                  <a:gd name="T24" fmla="*/ 40 w 86"/>
                  <a:gd name="T25" fmla="*/ 11 h 12"/>
                  <a:gd name="T26" fmla="*/ 41 w 86"/>
                  <a:gd name="T27" fmla="*/ 11 h 12"/>
                  <a:gd name="T28" fmla="*/ 44 w 86"/>
                  <a:gd name="T29" fmla="*/ 11 h 12"/>
                  <a:gd name="T30" fmla="*/ 46 w 86"/>
                  <a:gd name="T31" fmla="*/ 11 h 12"/>
                  <a:gd name="T32" fmla="*/ 49 w 86"/>
                  <a:gd name="T33" fmla="*/ 10 h 12"/>
                  <a:gd name="T34" fmla="*/ 52 w 86"/>
                  <a:gd name="T35" fmla="*/ 9 h 12"/>
                  <a:gd name="T36" fmla="*/ 55 w 86"/>
                  <a:gd name="T37" fmla="*/ 9 h 12"/>
                  <a:gd name="T38" fmla="*/ 58 w 86"/>
                  <a:gd name="T39" fmla="*/ 8 h 12"/>
                  <a:gd name="T40" fmla="*/ 60 w 86"/>
                  <a:gd name="T41" fmla="*/ 8 h 12"/>
                  <a:gd name="T42" fmla="*/ 64 w 86"/>
                  <a:gd name="T43" fmla="*/ 8 h 12"/>
                  <a:gd name="T44" fmla="*/ 69 w 86"/>
                  <a:gd name="T45" fmla="*/ 8 h 12"/>
                  <a:gd name="T46" fmla="*/ 72 w 86"/>
                  <a:gd name="T47" fmla="*/ 8 h 12"/>
                  <a:gd name="T48" fmla="*/ 74 w 86"/>
                  <a:gd name="T49" fmla="*/ 8 h 12"/>
                  <a:gd name="T50" fmla="*/ 75 w 86"/>
                  <a:gd name="T51" fmla="*/ 9 h 12"/>
                  <a:gd name="T52" fmla="*/ 77 w 86"/>
                  <a:gd name="T53" fmla="*/ 8 h 12"/>
                  <a:gd name="T54" fmla="*/ 80 w 86"/>
                  <a:gd name="T55" fmla="*/ 7 h 12"/>
                  <a:gd name="T56" fmla="*/ 81 w 86"/>
                  <a:gd name="T57" fmla="*/ 4 h 12"/>
                  <a:gd name="T58" fmla="*/ 81 w 86"/>
                  <a:gd name="T59" fmla="*/ 2 h 12"/>
                  <a:gd name="T60" fmla="*/ 83 w 86"/>
                  <a:gd name="T61" fmla="*/ 1 h 12"/>
                  <a:gd name="T62" fmla="*/ 86 w 86"/>
                  <a:gd name="T63" fmla="*/ 0 h 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6"/>
                  <a:gd name="T97" fmla="*/ 0 h 12"/>
                  <a:gd name="T98" fmla="*/ 86 w 86"/>
                  <a:gd name="T99" fmla="*/ 12 h 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6" h="12">
                    <a:moveTo>
                      <a:pt x="0" y="11"/>
                    </a:moveTo>
                    <a:lnTo>
                      <a:pt x="6" y="12"/>
                    </a:lnTo>
                    <a:lnTo>
                      <a:pt x="11" y="12"/>
                    </a:lnTo>
                    <a:lnTo>
                      <a:pt x="17" y="11"/>
                    </a:lnTo>
                    <a:lnTo>
                      <a:pt x="21" y="10"/>
                    </a:lnTo>
                    <a:lnTo>
                      <a:pt x="24" y="9"/>
                    </a:lnTo>
                    <a:lnTo>
                      <a:pt x="29" y="9"/>
                    </a:lnTo>
                    <a:lnTo>
                      <a:pt x="32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4" y="11"/>
                    </a:lnTo>
                    <a:lnTo>
                      <a:pt x="46" y="11"/>
                    </a:lnTo>
                    <a:lnTo>
                      <a:pt x="49" y="10"/>
                    </a:lnTo>
                    <a:lnTo>
                      <a:pt x="52" y="9"/>
                    </a:lnTo>
                    <a:lnTo>
                      <a:pt x="55" y="9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4" y="8"/>
                    </a:lnTo>
                    <a:lnTo>
                      <a:pt x="69" y="8"/>
                    </a:lnTo>
                    <a:lnTo>
                      <a:pt x="72" y="8"/>
                    </a:lnTo>
                    <a:lnTo>
                      <a:pt x="74" y="8"/>
                    </a:lnTo>
                    <a:lnTo>
                      <a:pt x="75" y="9"/>
                    </a:lnTo>
                    <a:lnTo>
                      <a:pt x="77" y="8"/>
                    </a:lnTo>
                    <a:lnTo>
                      <a:pt x="80" y="7"/>
                    </a:lnTo>
                    <a:lnTo>
                      <a:pt x="81" y="4"/>
                    </a:lnTo>
                    <a:lnTo>
                      <a:pt x="81" y="2"/>
                    </a:lnTo>
                    <a:lnTo>
                      <a:pt x="83" y="1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73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2" name="Freeform 255"/>
              <p:cNvSpPr>
                <a:spLocks/>
              </p:cNvSpPr>
              <p:nvPr/>
            </p:nvSpPr>
            <p:spPr bwMode="auto">
              <a:xfrm>
                <a:off x="737" y="2770"/>
                <a:ext cx="4" cy="4"/>
              </a:xfrm>
              <a:custGeom>
                <a:avLst/>
                <a:gdLst>
                  <a:gd name="T0" fmla="*/ 0 w 7"/>
                  <a:gd name="T1" fmla="*/ 13 h 13"/>
                  <a:gd name="T2" fmla="*/ 0 w 7"/>
                  <a:gd name="T3" fmla="*/ 11 h 13"/>
                  <a:gd name="T4" fmla="*/ 0 w 7"/>
                  <a:gd name="T5" fmla="*/ 9 h 13"/>
                  <a:gd name="T6" fmla="*/ 3 w 7"/>
                  <a:gd name="T7" fmla="*/ 5 h 13"/>
                  <a:gd name="T8" fmla="*/ 7 w 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3"/>
                  <a:gd name="T17" fmla="*/ 7 w 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3">
                    <a:moveTo>
                      <a:pt x="0" y="13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3" name="Freeform 256"/>
              <p:cNvSpPr>
                <a:spLocks/>
              </p:cNvSpPr>
              <p:nvPr/>
            </p:nvSpPr>
            <p:spPr bwMode="auto">
              <a:xfrm>
                <a:off x="749" y="2771"/>
                <a:ext cx="1" cy="1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2 h 3"/>
                  <a:gd name="T4" fmla="*/ 1 w 1"/>
                  <a:gd name="T5" fmla="*/ 1 h 3"/>
                  <a:gd name="T6" fmla="*/ 1 w 1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4" name="Freeform 257"/>
              <p:cNvSpPr>
                <a:spLocks/>
              </p:cNvSpPr>
              <p:nvPr/>
            </p:nvSpPr>
            <p:spPr bwMode="auto">
              <a:xfrm>
                <a:off x="866" y="2766"/>
                <a:ext cx="76" cy="1"/>
              </a:xfrm>
              <a:custGeom>
                <a:avLst/>
                <a:gdLst>
                  <a:gd name="T0" fmla="*/ 1 w 150"/>
                  <a:gd name="T1" fmla="*/ 0 h 4"/>
                  <a:gd name="T2" fmla="*/ 6 w 150"/>
                  <a:gd name="T3" fmla="*/ 0 h 4"/>
                  <a:gd name="T4" fmla="*/ 9 w 150"/>
                  <a:gd name="T5" fmla="*/ 1 h 4"/>
                  <a:gd name="T6" fmla="*/ 12 w 150"/>
                  <a:gd name="T7" fmla="*/ 0 h 4"/>
                  <a:gd name="T8" fmla="*/ 21 w 150"/>
                  <a:gd name="T9" fmla="*/ 1 h 4"/>
                  <a:gd name="T10" fmla="*/ 33 w 150"/>
                  <a:gd name="T11" fmla="*/ 1 h 4"/>
                  <a:gd name="T12" fmla="*/ 39 w 150"/>
                  <a:gd name="T13" fmla="*/ 1 h 4"/>
                  <a:gd name="T14" fmla="*/ 47 w 150"/>
                  <a:gd name="T15" fmla="*/ 1 h 4"/>
                  <a:gd name="T16" fmla="*/ 53 w 150"/>
                  <a:gd name="T17" fmla="*/ 2 h 4"/>
                  <a:gd name="T18" fmla="*/ 56 w 150"/>
                  <a:gd name="T19" fmla="*/ 3 h 4"/>
                  <a:gd name="T20" fmla="*/ 59 w 150"/>
                  <a:gd name="T21" fmla="*/ 2 h 4"/>
                  <a:gd name="T22" fmla="*/ 63 w 150"/>
                  <a:gd name="T23" fmla="*/ 3 h 4"/>
                  <a:gd name="T24" fmla="*/ 66 w 150"/>
                  <a:gd name="T25" fmla="*/ 3 h 4"/>
                  <a:gd name="T26" fmla="*/ 70 w 150"/>
                  <a:gd name="T27" fmla="*/ 3 h 4"/>
                  <a:gd name="T28" fmla="*/ 79 w 150"/>
                  <a:gd name="T29" fmla="*/ 3 h 4"/>
                  <a:gd name="T30" fmla="*/ 87 w 150"/>
                  <a:gd name="T31" fmla="*/ 3 h 4"/>
                  <a:gd name="T32" fmla="*/ 93 w 150"/>
                  <a:gd name="T33" fmla="*/ 3 h 4"/>
                  <a:gd name="T34" fmla="*/ 96 w 150"/>
                  <a:gd name="T35" fmla="*/ 4 h 4"/>
                  <a:gd name="T36" fmla="*/ 99 w 150"/>
                  <a:gd name="T37" fmla="*/ 4 h 4"/>
                  <a:gd name="T38" fmla="*/ 102 w 150"/>
                  <a:gd name="T39" fmla="*/ 3 h 4"/>
                  <a:gd name="T40" fmla="*/ 107 w 150"/>
                  <a:gd name="T41" fmla="*/ 3 h 4"/>
                  <a:gd name="T42" fmla="*/ 112 w 150"/>
                  <a:gd name="T43" fmla="*/ 3 h 4"/>
                  <a:gd name="T44" fmla="*/ 119 w 150"/>
                  <a:gd name="T45" fmla="*/ 3 h 4"/>
                  <a:gd name="T46" fmla="*/ 125 w 150"/>
                  <a:gd name="T47" fmla="*/ 3 h 4"/>
                  <a:gd name="T48" fmla="*/ 129 w 150"/>
                  <a:gd name="T49" fmla="*/ 2 h 4"/>
                  <a:gd name="T50" fmla="*/ 132 w 150"/>
                  <a:gd name="T51" fmla="*/ 2 h 4"/>
                  <a:gd name="T52" fmla="*/ 135 w 150"/>
                  <a:gd name="T53" fmla="*/ 3 h 4"/>
                  <a:gd name="T54" fmla="*/ 138 w 150"/>
                  <a:gd name="T55" fmla="*/ 3 h 4"/>
                  <a:gd name="T56" fmla="*/ 141 w 150"/>
                  <a:gd name="T57" fmla="*/ 2 h 4"/>
                  <a:gd name="T58" fmla="*/ 144 w 150"/>
                  <a:gd name="T59" fmla="*/ 2 h 4"/>
                  <a:gd name="T60" fmla="*/ 147 w 150"/>
                  <a:gd name="T61" fmla="*/ 2 h 4"/>
                  <a:gd name="T62" fmla="*/ 150 w 150"/>
                  <a:gd name="T63" fmla="*/ 1 h 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0"/>
                  <a:gd name="T97" fmla="*/ 0 h 4"/>
                  <a:gd name="T98" fmla="*/ 150 w 150"/>
                  <a:gd name="T99" fmla="*/ 4 h 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0" h="4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6" y="1"/>
                    </a:lnTo>
                    <a:lnTo>
                      <a:pt x="39" y="1"/>
                    </a:lnTo>
                    <a:lnTo>
                      <a:pt x="44" y="1"/>
                    </a:lnTo>
                    <a:lnTo>
                      <a:pt x="47" y="1"/>
                    </a:lnTo>
                    <a:lnTo>
                      <a:pt x="50" y="1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9" y="2"/>
                    </a:lnTo>
                    <a:lnTo>
                      <a:pt x="61" y="2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79" y="3"/>
                    </a:lnTo>
                    <a:lnTo>
                      <a:pt x="82" y="3"/>
                    </a:lnTo>
                    <a:lnTo>
                      <a:pt x="87" y="3"/>
                    </a:lnTo>
                    <a:lnTo>
                      <a:pt x="90" y="3"/>
                    </a:lnTo>
                    <a:lnTo>
                      <a:pt x="93" y="3"/>
                    </a:lnTo>
                    <a:lnTo>
                      <a:pt x="95" y="3"/>
                    </a:lnTo>
                    <a:lnTo>
                      <a:pt x="96" y="4"/>
                    </a:lnTo>
                    <a:lnTo>
                      <a:pt x="98" y="4"/>
                    </a:lnTo>
                    <a:lnTo>
                      <a:pt x="99" y="4"/>
                    </a:lnTo>
                    <a:lnTo>
                      <a:pt x="101" y="4"/>
                    </a:lnTo>
                    <a:lnTo>
                      <a:pt x="102" y="3"/>
                    </a:lnTo>
                    <a:lnTo>
                      <a:pt x="104" y="3"/>
                    </a:lnTo>
                    <a:lnTo>
                      <a:pt x="107" y="3"/>
                    </a:lnTo>
                    <a:lnTo>
                      <a:pt x="109" y="3"/>
                    </a:lnTo>
                    <a:lnTo>
                      <a:pt x="112" y="3"/>
                    </a:lnTo>
                    <a:lnTo>
                      <a:pt x="115" y="3"/>
                    </a:lnTo>
                    <a:lnTo>
                      <a:pt x="119" y="3"/>
                    </a:lnTo>
                    <a:lnTo>
                      <a:pt x="122" y="3"/>
                    </a:lnTo>
                    <a:lnTo>
                      <a:pt x="125" y="3"/>
                    </a:lnTo>
                    <a:lnTo>
                      <a:pt x="127" y="3"/>
                    </a:lnTo>
                    <a:lnTo>
                      <a:pt x="129" y="2"/>
                    </a:lnTo>
                    <a:lnTo>
                      <a:pt x="130" y="2"/>
                    </a:lnTo>
                    <a:lnTo>
                      <a:pt x="132" y="2"/>
                    </a:lnTo>
                    <a:lnTo>
                      <a:pt x="133" y="3"/>
                    </a:lnTo>
                    <a:lnTo>
                      <a:pt x="135" y="3"/>
                    </a:lnTo>
                    <a:lnTo>
                      <a:pt x="136" y="3"/>
                    </a:lnTo>
                    <a:lnTo>
                      <a:pt x="138" y="3"/>
                    </a:lnTo>
                    <a:lnTo>
                      <a:pt x="139" y="2"/>
                    </a:lnTo>
                    <a:lnTo>
                      <a:pt x="141" y="2"/>
                    </a:lnTo>
                    <a:lnTo>
                      <a:pt x="142" y="2"/>
                    </a:lnTo>
                    <a:lnTo>
                      <a:pt x="144" y="2"/>
                    </a:lnTo>
                    <a:lnTo>
                      <a:pt x="145" y="2"/>
                    </a:lnTo>
                    <a:lnTo>
                      <a:pt x="147" y="2"/>
                    </a:lnTo>
                    <a:lnTo>
                      <a:pt x="149" y="1"/>
                    </a:lnTo>
                    <a:lnTo>
                      <a:pt x="150" y="1"/>
                    </a:lnTo>
                  </a:path>
                </a:pathLst>
              </a:custGeom>
              <a:noFill/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5" name="Freeform 258"/>
              <p:cNvSpPr>
                <a:spLocks/>
              </p:cNvSpPr>
              <p:nvPr/>
            </p:nvSpPr>
            <p:spPr bwMode="auto">
              <a:xfrm>
                <a:off x="877" y="2764"/>
                <a:ext cx="19" cy="1"/>
              </a:xfrm>
              <a:custGeom>
                <a:avLst/>
                <a:gdLst>
                  <a:gd name="T0" fmla="*/ 38 w 38"/>
                  <a:gd name="T1" fmla="*/ 3 h 3"/>
                  <a:gd name="T2" fmla="*/ 35 w 38"/>
                  <a:gd name="T3" fmla="*/ 3 h 3"/>
                  <a:gd name="T4" fmla="*/ 34 w 38"/>
                  <a:gd name="T5" fmla="*/ 3 h 3"/>
                  <a:gd name="T6" fmla="*/ 32 w 38"/>
                  <a:gd name="T7" fmla="*/ 3 h 3"/>
                  <a:gd name="T8" fmla="*/ 31 w 38"/>
                  <a:gd name="T9" fmla="*/ 3 h 3"/>
                  <a:gd name="T10" fmla="*/ 29 w 38"/>
                  <a:gd name="T11" fmla="*/ 1 h 3"/>
                  <a:gd name="T12" fmla="*/ 20 w 38"/>
                  <a:gd name="T13" fmla="*/ 1 h 3"/>
                  <a:gd name="T14" fmla="*/ 18 w 38"/>
                  <a:gd name="T15" fmla="*/ 0 h 3"/>
                  <a:gd name="T16" fmla="*/ 11 w 38"/>
                  <a:gd name="T17" fmla="*/ 1 h 3"/>
                  <a:gd name="T18" fmla="*/ 0 w 38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3"/>
                  <a:gd name="T32" fmla="*/ 38 w 38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3">
                    <a:moveTo>
                      <a:pt x="38" y="3"/>
                    </a:moveTo>
                    <a:lnTo>
                      <a:pt x="35" y="3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31" y="3"/>
                    </a:lnTo>
                    <a:lnTo>
                      <a:pt x="29" y="1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1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6" name="Freeform 259"/>
              <p:cNvSpPr>
                <a:spLocks/>
              </p:cNvSpPr>
              <p:nvPr/>
            </p:nvSpPr>
            <p:spPr bwMode="auto">
              <a:xfrm>
                <a:off x="902" y="2765"/>
                <a:ext cx="21" cy="1"/>
              </a:xfrm>
              <a:custGeom>
                <a:avLst/>
                <a:gdLst>
                  <a:gd name="T0" fmla="*/ 0 w 43"/>
                  <a:gd name="T1" fmla="*/ 0 h 3"/>
                  <a:gd name="T2" fmla="*/ 2 w 43"/>
                  <a:gd name="T3" fmla="*/ 0 h 3"/>
                  <a:gd name="T4" fmla="*/ 6 w 43"/>
                  <a:gd name="T5" fmla="*/ 1 h 3"/>
                  <a:gd name="T6" fmla="*/ 12 w 43"/>
                  <a:gd name="T7" fmla="*/ 1 h 3"/>
                  <a:gd name="T8" fmla="*/ 14 w 43"/>
                  <a:gd name="T9" fmla="*/ 1 h 3"/>
                  <a:gd name="T10" fmla="*/ 16 w 43"/>
                  <a:gd name="T11" fmla="*/ 1 h 3"/>
                  <a:gd name="T12" fmla="*/ 19 w 43"/>
                  <a:gd name="T13" fmla="*/ 1 h 3"/>
                  <a:gd name="T14" fmla="*/ 20 w 43"/>
                  <a:gd name="T15" fmla="*/ 2 h 3"/>
                  <a:gd name="T16" fmla="*/ 23 w 43"/>
                  <a:gd name="T17" fmla="*/ 3 h 3"/>
                  <a:gd name="T18" fmla="*/ 25 w 43"/>
                  <a:gd name="T19" fmla="*/ 3 h 3"/>
                  <a:gd name="T20" fmla="*/ 28 w 43"/>
                  <a:gd name="T21" fmla="*/ 3 h 3"/>
                  <a:gd name="T22" fmla="*/ 31 w 43"/>
                  <a:gd name="T23" fmla="*/ 2 h 3"/>
                  <a:gd name="T24" fmla="*/ 34 w 43"/>
                  <a:gd name="T25" fmla="*/ 3 h 3"/>
                  <a:gd name="T26" fmla="*/ 43 w 43"/>
                  <a:gd name="T27" fmla="*/ 3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"/>
                  <a:gd name="T43" fmla="*/ 0 h 3"/>
                  <a:gd name="T44" fmla="*/ 43 w 43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" h="3">
                    <a:moveTo>
                      <a:pt x="0" y="0"/>
                    </a:moveTo>
                    <a:lnTo>
                      <a:pt x="2" y="0"/>
                    </a:lnTo>
                    <a:lnTo>
                      <a:pt x="6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8" y="3"/>
                    </a:lnTo>
                    <a:lnTo>
                      <a:pt x="31" y="2"/>
                    </a:lnTo>
                    <a:lnTo>
                      <a:pt x="34" y="3"/>
                    </a:lnTo>
                    <a:lnTo>
                      <a:pt x="43" y="3"/>
                    </a:lnTo>
                  </a:path>
                </a:pathLst>
              </a:custGeom>
              <a:noFill/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7" name="Freeform 260"/>
              <p:cNvSpPr>
                <a:spLocks/>
              </p:cNvSpPr>
              <p:nvPr/>
            </p:nvSpPr>
            <p:spPr bwMode="auto">
              <a:xfrm>
                <a:off x="928" y="2765"/>
                <a:ext cx="15" cy="1"/>
              </a:xfrm>
              <a:custGeom>
                <a:avLst/>
                <a:gdLst>
                  <a:gd name="T0" fmla="*/ 29 w 29"/>
                  <a:gd name="T1" fmla="*/ 0 h 5"/>
                  <a:gd name="T2" fmla="*/ 25 w 29"/>
                  <a:gd name="T3" fmla="*/ 3 h 5"/>
                  <a:gd name="T4" fmla="*/ 20 w 29"/>
                  <a:gd name="T5" fmla="*/ 3 h 5"/>
                  <a:gd name="T6" fmla="*/ 18 w 29"/>
                  <a:gd name="T7" fmla="*/ 3 h 5"/>
                  <a:gd name="T8" fmla="*/ 17 w 29"/>
                  <a:gd name="T9" fmla="*/ 4 h 5"/>
                  <a:gd name="T10" fmla="*/ 15 w 29"/>
                  <a:gd name="T11" fmla="*/ 4 h 5"/>
                  <a:gd name="T12" fmla="*/ 14 w 29"/>
                  <a:gd name="T13" fmla="*/ 5 h 5"/>
                  <a:gd name="T14" fmla="*/ 12 w 29"/>
                  <a:gd name="T15" fmla="*/ 5 h 5"/>
                  <a:gd name="T16" fmla="*/ 9 w 29"/>
                  <a:gd name="T17" fmla="*/ 5 h 5"/>
                  <a:gd name="T18" fmla="*/ 6 w 29"/>
                  <a:gd name="T19" fmla="*/ 5 h 5"/>
                  <a:gd name="T20" fmla="*/ 0 w 29"/>
                  <a:gd name="T21" fmla="*/ 4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5"/>
                  <a:gd name="T35" fmla="*/ 29 w 29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5">
                    <a:moveTo>
                      <a:pt x="29" y="0"/>
                    </a:moveTo>
                    <a:lnTo>
                      <a:pt x="25" y="3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8" name="Freeform 261"/>
              <p:cNvSpPr>
                <a:spLocks/>
              </p:cNvSpPr>
              <p:nvPr/>
            </p:nvSpPr>
            <p:spPr bwMode="auto">
              <a:xfrm>
                <a:off x="925" y="2768"/>
                <a:ext cx="22" cy="1"/>
              </a:xfrm>
              <a:custGeom>
                <a:avLst/>
                <a:gdLst>
                  <a:gd name="T0" fmla="*/ 45 w 45"/>
                  <a:gd name="T1" fmla="*/ 1 h 3"/>
                  <a:gd name="T2" fmla="*/ 39 w 45"/>
                  <a:gd name="T3" fmla="*/ 2 h 3"/>
                  <a:gd name="T4" fmla="*/ 37 w 45"/>
                  <a:gd name="T5" fmla="*/ 1 h 3"/>
                  <a:gd name="T6" fmla="*/ 36 w 45"/>
                  <a:gd name="T7" fmla="*/ 1 h 3"/>
                  <a:gd name="T8" fmla="*/ 34 w 45"/>
                  <a:gd name="T9" fmla="*/ 1 h 3"/>
                  <a:gd name="T10" fmla="*/ 33 w 45"/>
                  <a:gd name="T11" fmla="*/ 0 h 3"/>
                  <a:gd name="T12" fmla="*/ 29 w 45"/>
                  <a:gd name="T13" fmla="*/ 0 h 3"/>
                  <a:gd name="T14" fmla="*/ 28 w 45"/>
                  <a:gd name="T15" fmla="*/ 0 h 3"/>
                  <a:gd name="T16" fmla="*/ 26 w 45"/>
                  <a:gd name="T17" fmla="*/ 1 h 3"/>
                  <a:gd name="T18" fmla="*/ 25 w 45"/>
                  <a:gd name="T19" fmla="*/ 1 h 3"/>
                  <a:gd name="T20" fmla="*/ 23 w 45"/>
                  <a:gd name="T21" fmla="*/ 1 h 3"/>
                  <a:gd name="T22" fmla="*/ 22 w 45"/>
                  <a:gd name="T23" fmla="*/ 1 h 3"/>
                  <a:gd name="T24" fmla="*/ 22 w 45"/>
                  <a:gd name="T25" fmla="*/ 2 h 3"/>
                  <a:gd name="T26" fmla="*/ 20 w 45"/>
                  <a:gd name="T27" fmla="*/ 2 h 3"/>
                  <a:gd name="T28" fmla="*/ 19 w 45"/>
                  <a:gd name="T29" fmla="*/ 1 h 3"/>
                  <a:gd name="T30" fmla="*/ 16 w 45"/>
                  <a:gd name="T31" fmla="*/ 2 h 3"/>
                  <a:gd name="T32" fmla="*/ 11 w 45"/>
                  <a:gd name="T33" fmla="*/ 2 h 3"/>
                  <a:gd name="T34" fmla="*/ 8 w 45"/>
                  <a:gd name="T35" fmla="*/ 3 h 3"/>
                  <a:gd name="T36" fmla="*/ 0 w 45"/>
                  <a:gd name="T37" fmla="*/ 2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"/>
                  <a:gd name="T58" fmla="*/ 0 h 3"/>
                  <a:gd name="T59" fmla="*/ 45 w 45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" h="3">
                    <a:moveTo>
                      <a:pt x="45" y="1"/>
                    </a:moveTo>
                    <a:lnTo>
                      <a:pt x="39" y="2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6" y="2"/>
                    </a:lnTo>
                    <a:lnTo>
                      <a:pt x="11" y="2"/>
                    </a:lnTo>
                    <a:lnTo>
                      <a:pt x="8" y="3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9" name="Freeform 262"/>
              <p:cNvSpPr>
                <a:spLocks/>
              </p:cNvSpPr>
              <p:nvPr/>
            </p:nvSpPr>
            <p:spPr bwMode="auto">
              <a:xfrm>
                <a:off x="920" y="2771"/>
                <a:ext cx="29" cy="2"/>
              </a:xfrm>
              <a:custGeom>
                <a:avLst/>
                <a:gdLst>
                  <a:gd name="T0" fmla="*/ 58 w 58"/>
                  <a:gd name="T1" fmla="*/ 2 h 4"/>
                  <a:gd name="T2" fmla="*/ 57 w 58"/>
                  <a:gd name="T3" fmla="*/ 2 h 4"/>
                  <a:gd name="T4" fmla="*/ 55 w 58"/>
                  <a:gd name="T5" fmla="*/ 2 h 4"/>
                  <a:gd name="T6" fmla="*/ 54 w 58"/>
                  <a:gd name="T7" fmla="*/ 2 h 4"/>
                  <a:gd name="T8" fmla="*/ 52 w 58"/>
                  <a:gd name="T9" fmla="*/ 2 h 4"/>
                  <a:gd name="T10" fmla="*/ 51 w 58"/>
                  <a:gd name="T11" fmla="*/ 1 h 4"/>
                  <a:gd name="T12" fmla="*/ 49 w 58"/>
                  <a:gd name="T13" fmla="*/ 0 h 4"/>
                  <a:gd name="T14" fmla="*/ 46 w 58"/>
                  <a:gd name="T15" fmla="*/ 1 h 4"/>
                  <a:gd name="T16" fmla="*/ 42 w 58"/>
                  <a:gd name="T17" fmla="*/ 0 h 4"/>
                  <a:gd name="T18" fmla="*/ 40 w 58"/>
                  <a:gd name="T19" fmla="*/ 0 h 4"/>
                  <a:gd name="T20" fmla="*/ 37 w 58"/>
                  <a:gd name="T21" fmla="*/ 1 h 4"/>
                  <a:gd name="T22" fmla="*/ 34 w 58"/>
                  <a:gd name="T23" fmla="*/ 1 h 4"/>
                  <a:gd name="T24" fmla="*/ 32 w 58"/>
                  <a:gd name="T25" fmla="*/ 1 h 4"/>
                  <a:gd name="T26" fmla="*/ 31 w 58"/>
                  <a:gd name="T27" fmla="*/ 1 h 4"/>
                  <a:gd name="T28" fmla="*/ 29 w 58"/>
                  <a:gd name="T29" fmla="*/ 1 h 4"/>
                  <a:gd name="T30" fmla="*/ 17 w 58"/>
                  <a:gd name="T31" fmla="*/ 1 h 4"/>
                  <a:gd name="T32" fmla="*/ 15 w 58"/>
                  <a:gd name="T33" fmla="*/ 1 h 4"/>
                  <a:gd name="T34" fmla="*/ 14 w 58"/>
                  <a:gd name="T35" fmla="*/ 2 h 4"/>
                  <a:gd name="T36" fmla="*/ 11 w 58"/>
                  <a:gd name="T37" fmla="*/ 3 h 4"/>
                  <a:gd name="T38" fmla="*/ 8 w 58"/>
                  <a:gd name="T39" fmla="*/ 3 h 4"/>
                  <a:gd name="T40" fmla="*/ 6 w 58"/>
                  <a:gd name="T41" fmla="*/ 3 h 4"/>
                  <a:gd name="T42" fmla="*/ 3 w 58"/>
                  <a:gd name="T43" fmla="*/ 4 h 4"/>
                  <a:gd name="T44" fmla="*/ 0 w 58"/>
                  <a:gd name="T45" fmla="*/ 4 h 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"/>
                  <a:gd name="T70" fmla="*/ 0 h 4"/>
                  <a:gd name="T71" fmla="*/ 58 w 58"/>
                  <a:gd name="T72" fmla="*/ 4 h 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" h="4">
                    <a:moveTo>
                      <a:pt x="58" y="2"/>
                    </a:moveTo>
                    <a:lnTo>
                      <a:pt x="57" y="2"/>
                    </a:lnTo>
                    <a:lnTo>
                      <a:pt x="55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51" y="1"/>
                    </a:lnTo>
                    <a:lnTo>
                      <a:pt x="49" y="0"/>
                    </a:lnTo>
                    <a:lnTo>
                      <a:pt x="46" y="1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4" y="1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29" y="1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3" y="4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0" name="Freeform 263"/>
              <p:cNvSpPr>
                <a:spLocks/>
              </p:cNvSpPr>
              <p:nvPr/>
            </p:nvSpPr>
            <p:spPr bwMode="auto">
              <a:xfrm>
                <a:off x="699" y="2780"/>
                <a:ext cx="27" cy="8"/>
              </a:xfrm>
              <a:custGeom>
                <a:avLst/>
                <a:gdLst>
                  <a:gd name="T0" fmla="*/ 54 w 54"/>
                  <a:gd name="T1" fmla="*/ 24 h 24"/>
                  <a:gd name="T2" fmla="*/ 51 w 54"/>
                  <a:gd name="T3" fmla="*/ 23 h 24"/>
                  <a:gd name="T4" fmla="*/ 44 w 54"/>
                  <a:gd name="T5" fmla="*/ 20 h 24"/>
                  <a:gd name="T6" fmla="*/ 38 w 54"/>
                  <a:gd name="T7" fmla="*/ 16 h 24"/>
                  <a:gd name="T8" fmla="*/ 34 w 54"/>
                  <a:gd name="T9" fmla="*/ 12 h 24"/>
                  <a:gd name="T10" fmla="*/ 28 w 54"/>
                  <a:gd name="T11" fmla="*/ 7 h 24"/>
                  <a:gd name="T12" fmla="*/ 20 w 54"/>
                  <a:gd name="T13" fmla="*/ 2 h 24"/>
                  <a:gd name="T14" fmla="*/ 11 w 54"/>
                  <a:gd name="T15" fmla="*/ 0 h 24"/>
                  <a:gd name="T16" fmla="*/ 0 w 54"/>
                  <a:gd name="T17" fmla="*/ 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24"/>
                  <a:gd name="T29" fmla="*/ 54 w 54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24">
                    <a:moveTo>
                      <a:pt x="54" y="24"/>
                    </a:moveTo>
                    <a:lnTo>
                      <a:pt x="51" y="23"/>
                    </a:lnTo>
                    <a:lnTo>
                      <a:pt x="44" y="20"/>
                    </a:lnTo>
                    <a:lnTo>
                      <a:pt x="38" y="16"/>
                    </a:lnTo>
                    <a:lnTo>
                      <a:pt x="34" y="12"/>
                    </a:lnTo>
                    <a:lnTo>
                      <a:pt x="28" y="7"/>
                    </a:lnTo>
                    <a:lnTo>
                      <a:pt x="20" y="2"/>
                    </a:lnTo>
                    <a:lnTo>
                      <a:pt x="1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66F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1" name="Freeform 264"/>
              <p:cNvSpPr>
                <a:spLocks/>
              </p:cNvSpPr>
              <p:nvPr/>
            </p:nvSpPr>
            <p:spPr bwMode="auto">
              <a:xfrm>
                <a:off x="691" y="2783"/>
                <a:ext cx="24" cy="5"/>
              </a:xfrm>
              <a:custGeom>
                <a:avLst/>
                <a:gdLst>
                  <a:gd name="T0" fmla="*/ 47 w 47"/>
                  <a:gd name="T1" fmla="*/ 17 h 17"/>
                  <a:gd name="T2" fmla="*/ 44 w 47"/>
                  <a:gd name="T3" fmla="*/ 16 h 17"/>
                  <a:gd name="T4" fmla="*/ 35 w 47"/>
                  <a:gd name="T5" fmla="*/ 12 h 17"/>
                  <a:gd name="T6" fmla="*/ 27 w 47"/>
                  <a:gd name="T7" fmla="*/ 8 h 17"/>
                  <a:gd name="T8" fmla="*/ 19 w 47"/>
                  <a:gd name="T9" fmla="*/ 5 h 17"/>
                  <a:gd name="T10" fmla="*/ 15 w 47"/>
                  <a:gd name="T11" fmla="*/ 2 h 17"/>
                  <a:gd name="T12" fmla="*/ 10 w 47"/>
                  <a:gd name="T13" fmla="*/ 0 h 17"/>
                  <a:gd name="T14" fmla="*/ 6 w 47"/>
                  <a:gd name="T15" fmla="*/ 0 h 17"/>
                  <a:gd name="T16" fmla="*/ 0 w 4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17"/>
                  <a:gd name="T29" fmla="*/ 47 w 4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17">
                    <a:moveTo>
                      <a:pt x="47" y="17"/>
                    </a:moveTo>
                    <a:lnTo>
                      <a:pt x="44" y="16"/>
                    </a:lnTo>
                    <a:lnTo>
                      <a:pt x="35" y="12"/>
                    </a:lnTo>
                    <a:lnTo>
                      <a:pt x="27" y="8"/>
                    </a:lnTo>
                    <a:lnTo>
                      <a:pt x="19" y="5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66F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2" name="Freeform 265"/>
              <p:cNvSpPr>
                <a:spLocks/>
              </p:cNvSpPr>
              <p:nvPr/>
            </p:nvSpPr>
            <p:spPr bwMode="auto">
              <a:xfrm>
                <a:off x="684" y="2785"/>
                <a:ext cx="6" cy="1"/>
              </a:xfrm>
              <a:custGeom>
                <a:avLst/>
                <a:gdLst>
                  <a:gd name="T0" fmla="*/ 0 w 10"/>
                  <a:gd name="T1" fmla="*/ 0 h 2"/>
                  <a:gd name="T2" fmla="*/ 1 w 10"/>
                  <a:gd name="T3" fmla="*/ 0 h 2"/>
                  <a:gd name="T4" fmla="*/ 3 w 10"/>
                  <a:gd name="T5" fmla="*/ 0 h 2"/>
                  <a:gd name="T6" fmla="*/ 7 w 10"/>
                  <a:gd name="T7" fmla="*/ 0 h 2"/>
                  <a:gd name="T8" fmla="*/ 10 w 10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"/>
                  <a:gd name="T17" fmla="*/ 10 w 10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3" name="Freeform 266"/>
              <p:cNvSpPr>
                <a:spLocks/>
              </p:cNvSpPr>
              <p:nvPr/>
            </p:nvSpPr>
            <p:spPr bwMode="auto">
              <a:xfrm>
                <a:off x="814" y="2786"/>
                <a:ext cx="13" cy="2"/>
              </a:xfrm>
              <a:custGeom>
                <a:avLst/>
                <a:gdLst>
                  <a:gd name="T0" fmla="*/ 0 w 26"/>
                  <a:gd name="T1" fmla="*/ 3 h 6"/>
                  <a:gd name="T2" fmla="*/ 3 w 26"/>
                  <a:gd name="T3" fmla="*/ 2 h 6"/>
                  <a:gd name="T4" fmla="*/ 6 w 26"/>
                  <a:gd name="T5" fmla="*/ 1 h 6"/>
                  <a:gd name="T6" fmla="*/ 9 w 26"/>
                  <a:gd name="T7" fmla="*/ 2 h 6"/>
                  <a:gd name="T8" fmla="*/ 12 w 26"/>
                  <a:gd name="T9" fmla="*/ 4 h 6"/>
                  <a:gd name="T10" fmla="*/ 12 w 26"/>
                  <a:gd name="T11" fmla="*/ 3 h 6"/>
                  <a:gd name="T12" fmla="*/ 14 w 26"/>
                  <a:gd name="T13" fmla="*/ 2 h 6"/>
                  <a:gd name="T14" fmla="*/ 16 w 26"/>
                  <a:gd name="T15" fmla="*/ 1 h 6"/>
                  <a:gd name="T16" fmla="*/ 19 w 26"/>
                  <a:gd name="T17" fmla="*/ 0 h 6"/>
                  <a:gd name="T18" fmla="*/ 22 w 26"/>
                  <a:gd name="T19" fmla="*/ 0 h 6"/>
                  <a:gd name="T20" fmla="*/ 23 w 26"/>
                  <a:gd name="T21" fmla="*/ 1 h 6"/>
                  <a:gd name="T22" fmla="*/ 25 w 26"/>
                  <a:gd name="T23" fmla="*/ 3 h 6"/>
                  <a:gd name="T24" fmla="*/ 26 w 26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6"/>
                  <a:gd name="T41" fmla="*/ 26 w 26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6">
                    <a:moveTo>
                      <a:pt x="0" y="3"/>
                    </a:moveTo>
                    <a:lnTo>
                      <a:pt x="3" y="2"/>
                    </a:lnTo>
                    <a:lnTo>
                      <a:pt x="6" y="1"/>
                    </a:lnTo>
                    <a:lnTo>
                      <a:pt x="9" y="2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5" y="3"/>
                    </a:lnTo>
                    <a:lnTo>
                      <a:pt x="26" y="6"/>
                    </a:lnTo>
                  </a:path>
                </a:pathLst>
              </a:custGeom>
              <a:noFill/>
              <a:ln w="0">
                <a:solidFill>
                  <a:srgbClr val="66F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4" name="Freeform 267"/>
              <p:cNvSpPr>
                <a:spLocks/>
              </p:cNvSpPr>
              <p:nvPr/>
            </p:nvSpPr>
            <p:spPr bwMode="auto">
              <a:xfrm>
                <a:off x="825" y="2784"/>
                <a:ext cx="7" cy="2"/>
              </a:xfrm>
              <a:custGeom>
                <a:avLst/>
                <a:gdLst>
                  <a:gd name="T0" fmla="*/ 13 w 13"/>
                  <a:gd name="T1" fmla="*/ 1 h 5"/>
                  <a:gd name="T2" fmla="*/ 13 w 13"/>
                  <a:gd name="T3" fmla="*/ 0 h 5"/>
                  <a:gd name="T4" fmla="*/ 10 w 13"/>
                  <a:gd name="T5" fmla="*/ 0 h 5"/>
                  <a:gd name="T6" fmla="*/ 9 w 13"/>
                  <a:gd name="T7" fmla="*/ 0 h 5"/>
                  <a:gd name="T8" fmla="*/ 6 w 13"/>
                  <a:gd name="T9" fmla="*/ 2 h 5"/>
                  <a:gd name="T10" fmla="*/ 4 w 13"/>
                  <a:gd name="T11" fmla="*/ 2 h 5"/>
                  <a:gd name="T12" fmla="*/ 3 w 13"/>
                  <a:gd name="T13" fmla="*/ 2 h 5"/>
                  <a:gd name="T14" fmla="*/ 1 w 13"/>
                  <a:gd name="T15" fmla="*/ 3 h 5"/>
                  <a:gd name="T16" fmla="*/ 0 w 13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5"/>
                  <a:gd name="T29" fmla="*/ 13 w 1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5">
                    <a:moveTo>
                      <a:pt x="13" y="1"/>
                    </a:moveTo>
                    <a:lnTo>
                      <a:pt x="13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66F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5" name="Freeform 268"/>
              <p:cNvSpPr>
                <a:spLocks/>
              </p:cNvSpPr>
              <p:nvPr/>
            </p:nvSpPr>
            <p:spPr bwMode="auto">
              <a:xfrm>
                <a:off x="826" y="2785"/>
                <a:ext cx="5" cy="1"/>
              </a:xfrm>
              <a:custGeom>
                <a:avLst/>
                <a:gdLst>
                  <a:gd name="T0" fmla="*/ 9 w 9"/>
                  <a:gd name="T1" fmla="*/ 2 h 3"/>
                  <a:gd name="T2" fmla="*/ 7 w 9"/>
                  <a:gd name="T3" fmla="*/ 1 h 3"/>
                  <a:gd name="T4" fmla="*/ 4 w 9"/>
                  <a:gd name="T5" fmla="*/ 0 h 3"/>
                  <a:gd name="T6" fmla="*/ 1 w 9"/>
                  <a:gd name="T7" fmla="*/ 1 h 3"/>
                  <a:gd name="T8" fmla="*/ 0 w 9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"/>
                  <a:gd name="T17" fmla="*/ 9 w 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">
                    <a:moveTo>
                      <a:pt x="9" y="2"/>
                    </a:moveTo>
                    <a:lnTo>
                      <a:pt x="7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66F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6" name="Freeform 269"/>
              <p:cNvSpPr>
                <a:spLocks/>
              </p:cNvSpPr>
              <p:nvPr/>
            </p:nvSpPr>
            <p:spPr bwMode="auto">
              <a:xfrm>
                <a:off x="882" y="2773"/>
                <a:ext cx="2" cy="1"/>
              </a:xfrm>
              <a:custGeom>
                <a:avLst/>
                <a:gdLst>
                  <a:gd name="T0" fmla="*/ 0 w 5"/>
                  <a:gd name="T1" fmla="*/ 0 h 2"/>
                  <a:gd name="T2" fmla="*/ 2 w 5"/>
                  <a:gd name="T3" fmla="*/ 0 h 2"/>
                  <a:gd name="T4" fmla="*/ 3 w 5"/>
                  <a:gd name="T5" fmla="*/ 0 h 2"/>
                  <a:gd name="T6" fmla="*/ 5 w 5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2"/>
                  <a:gd name="T14" fmla="*/ 5 w 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2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7" name="Freeform 270"/>
              <p:cNvSpPr>
                <a:spLocks/>
              </p:cNvSpPr>
              <p:nvPr/>
            </p:nvSpPr>
            <p:spPr bwMode="auto">
              <a:xfrm>
                <a:off x="819" y="2755"/>
                <a:ext cx="27" cy="11"/>
              </a:xfrm>
              <a:custGeom>
                <a:avLst/>
                <a:gdLst>
                  <a:gd name="T0" fmla="*/ 54 w 54"/>
                  <a:gd name="T1" fmla="*/ 34 h 34"/>
                  <a:gd name="T2" fmla="*/ 41 w 54"/>
                  <a:gd name="T3" fmla="*/ 32 h 34"/>
                  <a:gd name="T4" fmla="*/ 31 w 54"/>
                  <a:gd name="T5" fmla="*/ 28 h 34"/>
                  <a:gd name="T6" fmla="*/ 23 w 54"/>
                  <a:gd name="T7" fmla="*/ 24 h 34"/>
                  <a:gd name="T8" fmla="*/ 15 w 54"/>
                  <a:gd name="T9" fmla="*/ 20 h 34"/>
                  <a:gd name="T10" fmla="*/ 11 w 54"/>
                  <a:gd name="T11" fmla="*/ 15 h 34"/>
                  <a:gd name="T12" fmla="*/ 8 w 54"/>
                  <a:gd name="T13" fmla="*/ 12 h 34"/>
                  <a:gd name="T14" fmla="*/ 5 w 54"/>
                  <a:gd name="T15" fmla="*/ 9 h 34"/>
                  <a:gd name="T16" fmla="*/ 5 w 54"/>
                  <a:gd name="T17" fmla="*/ 8 h 34"/>
                  <a:gd name="T18" fmla="*/ 3 w 54"/>
                  <a:gd name="T19" fmla="*/ 5 h 34"/>
                  <a:gd name="T20" fmla="*/ 1 w 54"/>
                  <a:gd name="T21" fmla="*/ 2 h 34"/>
                  <a:gd name="T22" fmla="*/ 0 w 54"/>
                  <a:gd name="T23" fmla="*/ 0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34"/>
                  <a:gd name="T38" fmla="*/ 54 w 54"/>
                  <a:gd name="T39" fmla="*/ 34 h 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34">
                    <a:moveTo>
                      <a:pt x="54" y="34"/>
                    </a:moveTo>
                    <a:lnTo>
                      <a:pt x="41" y="32"/>
                    </a:lnTo>
                    <a:lnTo>
                      <a:pt x="31" y="28"/>
                    </a:lnTo>
                    <a:lnTo>
                      <a:pt x="23" y="24"/>
                    </a:lnTo>
                    <a:lnTo>
                      <a:pt x="15" y="20"/>
                    </a:lnTo>
                    <a:lnTo>
                      <a:pt x="11" y="15"/>
                    </a:lnTo>
                    <a:lnTo>
                      <a:pt x="8" y="12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2F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8" name="Freeform 271"/>
              <p:cNvSpPr>
                <a:spLocks/>
              </p:cNvSpPr>
              <p:nvPr/>
            </p:nvSpPr>
            <p:spPr bwMode="auto">
              <a:xfrm>
                <a:off x="672" y="2784"/>
                <a:ext cx="3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1 h 3"/>
                  <a:gd name="T4" fmla="*/ 2 w 6"/>
                  <a:gd name="T5" fmla="*/ 2 h 3"/>
                  <a:gd name="T6" fmla="*/ 5 w 6"/>
                  <a:gd name="T7" fmla="*/ 3 h 3"/>
                  <a:gd name="T8" fmla="*/ 6 w 6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0" y="0"/>
                    </a:moveTo>
                    <a:lnTo>
                      <a:pt x="0" y="1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6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9" name="Freeform 272"/>
              <p:cNvSpPr>
                <a:spLocks/>
              </p:cNvSpPr>
              <p:nvPr/>
            </p:nvSpPr>
            <p:spPr bwMode="auto">
              <a:xfrm>
                <a:off x="672" y="2753"/>
                <a:ext cx="23" cy="9"/>
              </a:xfrm>
              <a:custGeom>
                <a:avLst/>
                <a:gdLst>
                  <a:gd name="T0" fmla="*/ 46 w 46"/>
                  <a:gd name="T1" fmla="*/ 0 h 27"/>
                  <a:gd name="T2" fmla="*/ 45 w 46"/>
                  <a:gd name="T3" fmla="*/ 1 h 27"/>
                  <a:gd name="T4" fmla="*/ 42 w 46"/>
                  <a:gd name="T5" fmla="*/ 2 h 27"/>
                  <a:gd name="T6" fmla="*/ 39 w 46"/>
                  <a:gd name="T7" fmla="*/ 4 h 27"/>
                  <a:gd name="T8" fmla="*/ 37 w 46"/>
                  <a:gd name="T9" fmla="*/ 6 h 27"/>
                  <a:gd name="T10" fmla="*/ 35 w 46"/>
                  <a:gd name="T11" fmla="*/ 8 h 27"/>
                  <a:gd name="T12" fmla="*/ 35 w 46"/>
                  <a:gd name="T13" fmla="*/ 11 h 27"/>
                  <a:gd name="T14" fmla="*/ 34 w 46"/>
                  <a:gd name="T15" fmla="*/ 12 h 27"/>
                  <a:gd name="T16" fmla="*/ 34 w 46"/>
                  <a:gd name="T17" fmla="*/ 13 h 27"/>
                  <a:gd name="T18" fmla="*/ 34 w 46"/>
                  <a:gd name="T19" fmla="*/ 15 h 27"/>
                  <a:gd name="T20" fmla="*/ 29 w 46"/>
                  <a:gd name="T21" fmla="*/ 17 h 27"/>
                  <a:gd name="T22" fmla="*/ 26 w 46"/>
                  <a:gd name="T23" fmla="*/ 18 h 27"/>
                  <a:gd name="T24" fmla="*/ 20 w 46"/>
                  <a:gd name="T25" fmla="*/ 19 h 27"/>
                  <a:gd name="T26" fmla="*/ 15 w 46"/>
                  <a:gd name="T27" fmla="*/ 19 h 27"/>
                  <a:gd name="T28" fmla="*/ 9 w 46"/>
                  <a:gd name="T29" fmla="*/ 20 h 27"/>
                  <a:gd name="T30" fmla="*/ 5 w 46"/>
                  <a:gd name="T31" fmla="*/ 22 h 27"/>
                  <a:gd name="T32" fmla="*/ 0 w 46"/>
                  <a:gd name="T33" fmla="*/ 27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27"/>
                  <a:gd name="T53" fmla="*/ 46 w 46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27">
                    <a:moveTo>
                      <a:pt x="46" y="0"/>
                    </a:moveTo>
                    <a:lnTo>
                      <a:pt x="45" y="1"/>
                    </a:lnTo>
                    <a:lnTo>
                      <a:pt x="42" y="2"/>
                    </a:lnTo>
                    <a:lnTo>
                      <a:pt x="39" y="4"/>
                    </a:lnTo>
                    <a:lnTo>
                      <a:pt x="37" y="6"/>
                    </a:lnTo>
                    <a:lnTo>
                      <a:pt x="35" y="8"/>
                    </a:lnTo>
                    <a:lnTo>
                      <a:pt x="35" y="11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29" y="17"/>
                    </a:lnTo>
                    <a:lnTo>
                      <a:pt x="26" y="18"/>
                    </a:lnTo>
                    <a:lnTo>
                      <a:pt x="20" y="19"/>
                    </a:lnTo>
                    <a:lnTo>
                      <a:pt x="15" y="19"/>
                    </a:lnTo>
                    <a:lnTo>
                      <a:pt x="9" y="20"/>
                    </a:lnTo>
                    <a:lnTo>
                      <a:pt x="5" y="22"/>
                    </a:lnTo>
                    <a:lnTo>
                      <a:pt x="0" y="27"/>
                    </a:lnTo>
                  </a:path>
                </a:pathLst>
              </a:custGeom>
              <a:noFill/>
              <a:ln w="0">
                <a:solidFill>
                  <a:srgbClr val="6BF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30" name="Freeform 273"/>
              <p:cNvSpPr>
                <a:spLocks/>
              </p:cNvSpPr>
              <p:nvPr/>
            </p:nvSpPr>
            <p:spPr bwMode="auto">
              <a:xfrm>
                <a:off x="688" y="2758"/>
                <a:ext cx="12" cy="7"/>
              </a:xfrm>
              <a:custGeom>
                <a:avLst/>
                <a:gdLst>
                  <a:gd name="T0" fmla="*/ 0 w 23"/>
                  <a:gd name="T1" fmla="*/ 0 h 21"/>
                  <a:gd name="T2" fmla="*/ 0 w 23"/>
                  <a:gd name="T3" fmla="*/ 2 h 21"/>
                  <a:gd name="T4" fmla="*/ 3 w 23"/>
                  <a:gd name="T5" fmla="*/ 8 h 21"/>
                  <a:gd name="T6" fmla="*/ 10 w 23"/>
                  <a:gd name="T7" fmla="*/ 15 h 21"/>
                  <a:gd name="T8" fmla="*/ 23 w 23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1"/>
                  <a:gd name="T17" fmla="*/ 23 w 2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1">
                    <a:moveTo>
                      <a:pt x="0" y="0"/>
                    </a:moveTo>
                    <a:lnTo>
                      <a:pt x="0" y="2"/>
                    </a:lnTo>
                    <a:lnTo>
                      <a:pt x="3" y="8"/>
                    </a:lnTo>
                    <a:lnTo>
                      <a:pt x="10" y="15"/>
                    </a:lnTo>
                    <a:lnTo>
                      <a:pt x="23" y="21"/>
                    </a:lnTo>
                  </a:path>
                </a:pathLst>
              </a:custGeom>
              <a:noFill/>
              <a:ln w="0">
                <a:solidFill>
                  <a:srgbClr val="6BF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31" name="Freeform 274"/>
              <p:cNvSpPr>
                <a:spLocks/>
              </p:cNvSpPr>
              <p:nvPr/>
            </p:nvSpPr>
            <p:spPr bwMode="auto">
              <a:xfrm>
                <a:off x="684" y="2759"/>
                <a:ext cx="8" cy="5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1 h 14"/>
                  <a:gd name="T4" fmla="*/ 3 w 17"/>
                  <a:gd name="T5" fmla="*/ 6 h 14"/>
                  <a:gd name="T6" fmla="*/ 8 w 17"/>
                  <a:gd name="T7" fmla="*/ 10 h 14"/>
                  <a:gd name="T8" fmla="*/ 17 w 17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0"/>
                    </a:moveTo>
                    <a:lnTo>
                      <a:pt x="0" y="1"/>
                    </a:lnTo>
                    <a:lnTo>
                      <a:pt x="3" y="6"/>
                    </a:lnTo>
                    <a:lnTo>
                      <a:pt x="8" y="10"/>
                    </a:lnTo>
                    <a:lnTo>
                      <a:pt x="17" y="14"/>
                    </a:lnTo>
                  </a:path>
                </a:pathLst>
              </a:custGeom>
              <a:noFill/>
              <a:ln w="0">
                <a:solidFill>
                  <a:srgbClr val="6BF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32" name="Freeform 275"/>
              <p:cNvSpPr>
                <a:spLocks/>
              </p:cNvSpPr>
              <p:nvPr/>
            </p:nvSpPr>
            <p:spPr bwMode="auto">
              <a:xfrm>
                <a:off x="678" y="2763"/>
                <a:ext cx="6" cy="2"/>
              </a:xfrm>
              <a:custGeom>
                <a:avLst/>
                <a:gdLst>
                  <a:gd name="T0" fmla="*/ 0 w 11"/>
                  <a:gd name="T1" fmla="*/ 0 h 8"/>
                  <a:gd name="T2" fmla="*/ 0 w 11"/>
                  <a:gd name="T3" fmla="*/ 1 h 8"/>
                  <a:gd name="T4" fmla="*/ 3 w 11"/>
                  <a:gd name="T5" fmla="*/ 3 h 8"/>
                  <a:gd name="T6" fmla="*/ 7 w 11"/>
                  <a:gd name="T7" fmla="*/ 5 h 8"/>
                  <a:gd name="T8" fmla="*/ 11 w 11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8"/>
                  <a:gd name="T17" fmla="*/ 11 w 1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8">
                    <a:moveTo>
                      <a:pt x="0" y="0"/>
                    </a:moveTo>
                    <a:lnTo>
                      <a:pt x="0" y="1"/>
                    </a:lnTo>
                    <a:lnTo>
                      <a:pt x="3" y="3"/>
                    </a:lnTo>
                    <a:lnTo>
                      <a:pt x="7" y="5"/>
                    </a:lnTo>
                    <a:lnTo>
                      <a:pt x="11" y="8"/>
                    </a:lnTo>
                  </a:path>
                </a:pathLst>
              </a:custGeom>
              <a:noFill/>
              <a:ln w="0">
                <a:solidFill>
                  <a:srgbClr val="6BF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33" name="Freeform 276"/>
              <p:cNvSpPr>
                <a:spLocks/>
              </p:cNvSpPr>
              <p:nvPr/>
            </p:nvSpPr>
            <p:spPr bwMode="auto">
              <a:xfrm>
                <a:off x="845" y="2768"/>
                <a:ext cx="12" cy="6"/>
              </a:xfrm>
              <a:custGeom>
                <a:avLst/>
                <a:gdLst>
                  <a:gd name="T0" fmla="*/ 24 w 24"/>
                  <a:gd name="T1" fmla="*/ 18 h 18"/>
                  <a:gd name="T2" fmla="*/ 24 w 24"/>
                  <a:gd name="T3" fmla="*/ 17 h 18"/>
                  <a:gd name="T4" fmla="*/ 24 w 24"/>
                  <a:gd name="T5" fmla="*/ 16 h 18"/>
                  <a:gd name="T6" fmla="*/ 24 w 24"/>
                  <a:gd name="T7" fmla="*/ 15 h 18"/>
                  <a:gd name="T8" fmla="*/ 23 w 24"/>
                  <a:gd name="T9" fmla="*/ 14 h 18"/>
                  <a:gd name="T10" fmla="*/ 23 w 24"/>
                  <a:gd name="T11" fmla="*/ 13 h 18"/>
                  <a:gd name="T12" fmla="*/ 21 w 24"/>
                  <a:gd name="T13" fmla="*/ 13 h 18"/>
                  <a:gd name="T14" fmla="*/ 21 w 24"/>
                  <a:gd name="T15" fmla="*/ 12 h 18"/>
                  <a:gd name="T16" fmla="*/ 21 w 24"/>
                  <a:gd name="T17" fmla="*/ 11 h 18"/>
                  <a:gd name="T18" fmla="*/ 20 w 24"/>
                  <a:gd name="T19" fmla="*/ 11 h 18"/>
                  <a:gd name="T20" fmla="*/ 20 w 24"/>
                  <a:gd name="T21" fmla="*/ 10 h 18"/>
                  <a:gd name="T22" fmla="*/ 18 w 24"/>
                  <a:gd name="T23" fmla="*/ 10 h 18"/>
                  <a:gd name="T24" fmla="*/ 16 w 24"/>
                  <a:gd name="T25" fmla="*/ 10 h 18"/>
                  <a:gd name="T26" fmla="*/ 15 w 24"/>
                  <a:gd name="T27" fmla="*/ 9 h 18"/>
                  <a:gd name="T28" fmla="*/ 13 w 24"/>
                  <a:gd name="T29" fmla="*/ 8 h 18"/>
                  <a:gd name="T30" fmla="*/ 13 w 24"/>
                  <a:gd name="T31" fmla="*/ 7 h 18"/>
                  <a:gd name="T32" fmla="*/ 12 w 24"/>
                  <a:gd name="T33" fmla="*/ 5 h 18"/>
                  <a:gd name="T34" fmla="*/ 10 w 24"/>
                  <a:gd name="T35" fmla="*/ 4 h 18"/>
                  <a:gd name="T36" fmla="*/ 9 w 24"/>
                  <a:gd name="T37" fmla="*/ 3 h 18"/>
                  <a:gd name="T38" fmla="*/ 7 w 24"/>
                  <a:gd name="T39" fmla="*/ 2 h 18"/>
                  <a:gd name="T40" fmla="*/ 6 w 24"/>
                  <a:gd name="T41" fmla="*/ 2 h 18"/>
                  <a:gd name="T42" fmla="*/ 4 w 24"/>
                  <a:gd name="T43" fmla="*/ 1 h 18"/>
                  <a:gd name="T44" fmla="*/ 3 w 24"/>
                  <a:gd name="T45" fmla="*/ 1 h 18"/>
                  <a:gd name="T46" fmla="*/ 1 w 24"/>
                  <a:gd name="T47" fmla="*/ 0 h 18"/>
                  <a:gd name="T48" fmla="*/ 0 w 24"/>
                  <a:gd name="T49" fmla="*/ 0 h 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"/>
                  <a:gd name="T76" fmla="*/ 0 h 18"/>
                  <a:gd name="T77" fmla="*/ 24 w 24"/>
                  <a:gd name="T78" fmla="*/ 18 h 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" h="18">
                    <a:moveTo>
                      <a:pt x="24" y="18"/>
                    </a:moveTo>
                    <a:lnTo>
                      <a:pt x="24" y="17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3" y="14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73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34" name="Freeform 277"/>
              <p:cNvSpPr>
                <a:spLocks/>
              </p:cNvSpPr>
              <p:nvPr/>
            </p:nvSpPr>
            <p:spPr bwMode="auto">
              <a:xfrm>
                <a:off x="851" y="2762"/>
                <a:ext cx="7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2 h 16"/>
                  <a:gd name="T4" fmla="*/ 1 w 14"/>
                  <a:gd name="T5" fmla="*/ 6 h 16"/>
                  <a:gd name="T6" fmla="*/ 6 w 14"/>
                  <a:gd name="T7" fmla="*/ 12 h 16"/>
                  <a:gd name="T8" fmla="*/ 14 w 14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0" y="0"/>
                    </a:moveTo>
                    <a:lnTo>
                      <a:pt x="0" y="2"/>
                    </a:lnTo>
                    <a:lnTo>
                      <a:pt x="1" y="6"/>
                    </a:lnTo>
                    <a:lnTo>
                      <a:pt x="6" y="12"/>
                    </a:lnTo>
                    <a:lnTo>
                      <a:pt x="14" y="16"/>
                    </a:lnTo>
                  </a:path>
                </a:pathLst>
              </a:custGeom>
              <a:noFill/>
              <a:ln w="0">
                <a:solidFill>
                  <a:srgbClr val="73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35" name="Freeform 278"/>
              <p:cNvSpPr>
                <a:spLocks/>
              </p:cNvSpPr>
              <p:nvPr/>
            </p:nvSpPr>
            <p:spPr bwMode="auto">
              <a:xfrm>
                <a:off x="858" y="2767"/>
                <a:ext cx="8" cy="1"/>
              </a:xfrm>
              <a:custGeom>
                <a:avLst/>
                <a:gdLst>
                  <a:gd name="T0" fmla="*/ 0 w 17"/>
                  <a:gd name="T1" fmla="*/ 0 h 4"/>
                  <a:gd name="T2" fmla="*/ 1 w 17"/>
                  <a:gd name="T3" fmla="*/ 1 h 4"/>
                  <a:gd name="T4" fmla="*/ 3 w 17"/>
                  <a:gd name="T5" fmla="*/ 1 h 4"/>
                  <a:gd name="T6" fmla="*/ 4 w 17"/>
                  <a:gd name="T7" fmla="*/ 1 h 4"/>
                  <a:gd name="T8" fmla="*/ 6 w 17"/>
                  <a:gd name="T9" fmla="*/ 2 h 4"/>
                  <a:gd name="T10" fmla="*/ 7 w 17"/>
                  <a:gd name="T11" fmla="*/ 2 h 4"/>
                  <a:gd name="T12" fmla="*/ 9 w 17"/>
                  <a:gd name="T13" fmla="*/ 2 h 4"/>
                  <a:gd name="T14" fmla="*/ 10 w 17"/>
                  <a:gd name="T15" fmla="*/ 3 h 4"/>
                  <a:gd name="T16" fmla="*/ 12 w 17"/>
                  <a:gd name="T17" fmla="*/ 2 h 4"/>
                  <a:gd name="T18" fmla="*/ 14 w 17"/>
                  <a:gd name="T19" fmla="*/ 2 h 4"/>
                  <a:gd name="T20" fmla="*/ 15 w 17"/>
                  <a:gd name="T21" fmla="*/ 2 h 4"/>
                  <a:gd name="T22" fmla="*/ 15 w 17"/>
                  <a:gd name="T23" fmla="*/ 3 h 4"/>
                  <a:gd name="T24" fmla="*/ 17 w 17"/>
                  <a:gd name="T25" fmla="*/ 4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4"/>
                  <a:gd name="T41" fmla="*/ 17 w 17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4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7" y="4"/>
                    </a:lnTo>
                  </a:path>
                </a:pathLst>
              </a:custGeom>
              <a:noFill/>
              <a:ln w="0">
                <a:solidFill>
                  <a:srgbClr val="73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36" name="Freeform 279"/>
              <p:cNvSpPr>
                <a:spLocks/>
              </p:cNvSpPr>
              <p:nvPr/>
            </p:nvSpPr>
            <p:spPr bwMode="auto">
              <a:xfrm>
                <a:off x="852" y="2762"/>
                <a:ext cx="7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2 h 16"/>
                  <a:gd name="T4" fmla="*/ 1 w 14"/>
                  <a:gd name="T5" fmla="*/ 6 h 16"/>
                  <a:gd name="T6" fmla="*/ 6 w 14"/>
                  <a:gd name="T7" fmla="*/ 12 h 16"/>
                  <a:gd name="T8" fmla="*/ 14 w 14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0" y="0"/>
                    </a:moveTo>
                    <a:lnTo>
                      <a:pt x="0" y="2"/>
                    </a:lnTo>
                    <a:lnTo>
                      <a:pt x="1" y="6"/>
                    </a:lnTo>
                    <a:lnTo>
                      <a:pt x="6" y="12"/>
                    </a:lnTo>
                    <a:lnTo>
                      <a:pt x="14" y="16"/>
                    </a:lnTo>
                  </a:path>
                </a:pathLst>
              </a:custGeom>
              <a:noFill/>
              <a:ln w="0">
                <a:solidFill>
                  <a:srgbClr val="73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37" name="Freeform 280"/>
              <p:cNvSpPr>
                <a:spLocks/>
              </p:cNvSpPr>
              <p:nvPr/>
            </p:nvSpPr>
            <p:spPr bwMode="auto">
              <a:xfrm>
                <a:off x="862" y="2763"/>
                <a:ext cx="7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2 h 16"/>
                  <a:gd name="T4" fmla="*/ 1 w 14"/>
                  <a:gd name="T5" fmla="*/ 7 h 16"/>
                  <a:gd name="T6" fmla="*/ 6 w 14"/>
                  <a:gd name="T7" fmla="*/ 12 h 16"/>
                  <a:gd name="T8" fmla="*/ 14 w 14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0" y="0"/>
                    </a:moveTo>
                    <a:lnTo>
                      <a:pt x="0" y="2"/>
                    </a:lnTo>
                    <a:lnTo>
                      <a:pt x="1" y="7"/>
                    </a:lnTo>
                    <a:lnTo>
                      <a:pt x="6" y="12"/>
                    </a:lnTo>
                    <a:lnTo>
                      <a:pt x="14" y="16"/>
                    </a:lnTo>
                  </a:path>
                </a:pathLst>
              </a:custGeom>
              <a:noFill/>
              <a:ln w="0">
                <a:solidFill>
                  <a:srgbClr val="73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38" name="Freeform 281"/>
              <p:cNvSpPr>
                <a:spLocks/>
              </p:cNvSpPr>
              <p:nvPr/>
            </p:nvSpPr>
            <p:spPr bwMode="auto">
              <a:xfrm>
                <a:off x="863" y="2763"/>
                <a:ext cx="5" cy="4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1 h 13"/>
                  <a:gd name="T4" fmla="*/ 0 w 10"/>
                  <a:gd name="T5" fmla="*/ 4 h 13"/>
                  <a:gd name="T6" fmla="*/ 4 w 10"/>
                  <a:gd name="T7" fmla="*/ 9 h 13"/>
                  <a:gd name="T8" fmla="*/ 10 w 10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3"/>
                  <a:gd name="T17" fmla="*/ 10 w 1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3">
                    <a:moveTo>
                      <a:pt x="0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10" y="13"/>
                    </a:lnTo>
                  </a:path>
                </a:pathLst>
              </a:custGeom>
              <a:noFill/>
              <a:ln w="0">
                <a:solidFill>
                  <a:srgbClr val="73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39" name="Freeform 282"/>
              <p:cNvSpPr>
                <a:spLocks/>
              </p:cNvSpPr>
              <p:nvPr/>
            </p:nvSpPr>
            <p:spPr bwMode="auto">
              <a:xfrm>
                <a:off x="849" y="2766"/>
                <a:ext cx="9" cy="5"/>
              </a:xfrm>
              <a:custGeom>
                <a:avLst/>
                <a:gdLst>
                  <a:gd name="T0" fmla="*/ 0 w 19"/>
                  <a:gd name="T1" fmla="*/ 0 h 15"/>
                  <a:gd name="T2" fmla="*/ 2 w 19"/>
                  <a:gd name="T3" fmla="*/ 2 h 15"/>
                  <a:gd name="T4" fmla="*/ 3 w 19"/>
                  <a:gd name="T5" fmla="*/ 6 h 15"/>
                  <a:gd name="T6" fmla="*/ 9 w 19"/>
                  <a:gd name="T7" fmla="*/ 11 h 15"/>
                  <a:gd name="T8" fmla="*/ 19 w 19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5"/>
                  <a:gd name="T17" fmla="*/ 19 w 1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5">
                    <a:moveTo>
                      <a:pt x="0" y="0"/>
                    </a:moveTo>
                    <a:lnTo>
                      <a:pt x="2" y="2"/>
                    </a:lnTo>
                    <a:lnTo>
                      <a:pt x="3" y="6"/>
                    </a:lnTo>
                    <a:lnTo>
                      <a:pt x="9" y="11"/>
                    </a:lnTo>
                    <a:lnTo>
                      <a:pt x="19" y="15"/>
                    </a:lnTo>
                  </a:path>
                </a:pathLst>
              </a:custGeom>
              <a:noFill/>
              <a:ln w="0">
                <a:solidFill>
                  <a:srgbClr val="73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40" name="Freeform 283"/>
              <p:cNvSpPr>
                <a:spLocks/>
              </p:cNvSpPr>
              <p:nvPr/>
            </p:nvSpPr>
            <p:spPr bwMode="auto">
              <a:xfrm>
                <a:off x="868" y="2772"/>
                <a:ext cx="27" cy="1"/>
              </a:xfrm>
              <a:custGeom>
                <a:avLst/>
                <a:gdLst>
                  <a:gd name="T0" fmla="*/ 0 w 53"/>
                  <a:gd name="T1" fmla="*/ 0 h 1"/>
                  <a:gd name="T2" fmla="*/ 4 w 53"/>
                  <a:gd name="T3" fmla="*/ 0 h 1"/>
                  <a:gd name="T4" fmla="*/ 12 w 53"/>
                  <a:gd name="T5" fmla="*/ 0 h 1"/>
                  <a:gd name="T6" fmla="*/ 20 w 53"/>
                  <a:gd name="T7" fmla="*/ 1 h 1"/>
                  <a:gd name="T8" fmla="*/ 24 w 53"/>
                  <a:gd name="T9" fmla="*/ 0 h 1"/>
                  <a:gd name="T10" fmla="*/ 27 w 53"/>
                  <a:gd name="T11" fmla="*/ 0 h 1"/>
                  <a:gd name="T12" fmla="*/ 29 w 53"/>
                  <a:gd name="T13" fmla="*/ 0 h 1"/>
                  <a:gd name="T14" fmla="*/ 30 w 53"/>
                  <a:gd name="T15" fmla="*/ 0 h 1"/>
                  <a:gd name="T16" fmla="*/ 36 w 53"/>
                  <a:gd name="T17" fmla="*/ 1 h 1"/>
                  <a:gd name="T18" fmla="*/ 38 w 53"/>
                  <a:gd name="T19" fmla="*/ 1 h 1"/>
                  <a:gd name="T20" fmla="*/ 43 w 53"/>
                  <a:gd name="T21" fmla="*/ 1 h 1"/>
                  <a:gd name="T22" fmla="*/ 46 w 53"/>
                  <a:gd name="T23" fmla="*/ 1 h 1"/>
                  <a:gd name="T24" fmla="*/ 49 w 53"/>
                  <a:gd name="T25" fmla="*/ 1 h 1"/>
                  <a:gd name="T26" fmla="*/ 50 w 53"/>
                  <a:gd name="T27" fmla="*/ 1 h 1"/>
                  <a:gd name="T28" fmla="*/ 52 w 53"/>
                  <a:gd name="T29" fmla="*/ 1 h 1"/>
                  <a:gd name="T30" fmla="*/ 53 w 53"/>
                  <a:gd name="T31" fmla="*/ 1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"/>
                  <a:gd name="T49" fmla="*/ 0 h 1"/>
                  <a:gd name="T50" fmla="*/ 53 w 53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" h="1">
                    <a:moveTo>
                      <a:pt x="0" y="0"/>
                    </a:moveTo>
                    <a:lnTo>
                      <a:pt x="4" y="0"/>
                    </a:lnTo>
                    <a:lnTo>
                      <a:pt x="12" y="0"/>
                    </a:lnTo>
                    <a:lnTo>
                      <a:pt x="20" y="1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43" y="1"/>
                    </a:lnTo>
                    <a:lnTo>
                      <a:pt x="46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3" y="1"/>
                    </a:lnTo>
                  </a:path>
                </a:pathLst>
              </a:custGeom>
              <a:noFill/>
              <a:ln w="0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41" name="Line 284"/>
              <p:cNvSpPr>
                <a:spLocks noChangeShapeType="1"/>
              </p:cNvSpPr>
              <p:nvPr/>
            </p:nvSpPr>
            <p:spPr bwMode="auto">
              <a:xfrm>
                <a:off x="884" y="2769"/>
                <a:ext cx="3" cy="1"/>
              </a:xfrm>
              <a:prstGeom prst="line">
                <a:avLst/>
              </a:prstGeom>
              <a:noFill/>
              <a:ln w="0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42" name="Freeform 285"/>
              <p:cNvSpPr>
                <a:spLocks/>
              </p:cNvSpPr>
              <p:nvPr/>
            </p:nvSpPr>
            <p:spPr bwMode="auto">
              <a:xfrm>
                <a:off x="891" y="2769"/>
                <a:ext cx="11" cy="1"/>
              </a:xfrm>
              <a:custGeom>
                <a:avLst/>
                <a:gdLst>
                  <a:gd name="T0" fmla="*/ 0 w 21"/>
                  <a:gd name="T1" fmla="*/ 2 h 2"/>
                  <a:gd name="T2" fmla="*/ 0 w 21"/>
                  <a:gd name="T3" fmla="*/ 1 h 2"/>
                  <a:gd name="T4" fmla="*/ 3 w 21"/>
                  <a:gd name="T5" fmla="*/ 1 h 2"/>
                  <a:gd name="T6" fmla="*/ 6 w 21"/>
                  <a:gd name="T7" fmla="*/ 1 h 2"/>
                  <a:gd name="T8" fmla="*/ 7 w 21"/>
                  <a:gd name="T9" fmla="*/ 1 h 2"/>
                  <a:gd name="T10" fmla="*/ 9 w 21"/>
                  <a:gd name="T11" fmla="*/ 1 h 2"/>
                  <a:gd name="T12" fmla="*/ 10 w 21"/>
                  <a:gd name="T13" fmla="*/ 1 h 2"/>
                  <a:gd name="T14" fmla="*/ 12 w 21"/>
                  <a:gd name="T15" fmla="*/ 1 h 2"/>
                  <a:gd name="T16" fmla="*/ 14 w 21"/>
                  <a:gd name="T17" fmla="*/ 1 h 2"/>
                  <a:gd name="T18" fmla="*/ 17 w 21"/>
                  <a:gd name="T19" fmla="*/ 1 h 2"/>
                  <a:gd name="T20" fmla="*/ 20 w 21"/>
                  <a:gd name="T21" fmla="*/ 1 h 2"/>
                  <a:gd name="T22" fmla="*/ 21 w 21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2"/>
                  <a:gd name="T38" fmla="*/ 21 w 21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2">
                    <a:moveTo>
                      <a:pt x="0" y="2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43" name="Freeform 286"/>
              <p:cNvSpPr>
                <a:spLocks/>
              </p:cNvSpPr>
              <p:nvPr/>
            </p:nvSpPr>
            <p:spPr bwMode="auto">
              <a:xfrm>
                <a:off x="909" y="2769"/>
                <a:ext cx="2" cy="1"/>
              </a:xfrm>
              <a:custGeom>
                <a:avLst/>
                <a:gdLst>
                  <a:gd name="T0" fmla="*/ 5 w 5"/>
                  <a:gd name="T1" fmla="*/ 2 h 2"/>
                  <a:gd name="T2" fmla="*/ 3 w 5"/>
                  <a:gd name="T3" fmla="*/ 2 h 2"/>
                  <a:gd name="T4" fmla="*/ 2 w 5"/>
                  <a:gd name="T5" fmla="*/ 0 h 2"/>
                  <a:gd name="T6" fmla="*/ 0 w 5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2"/>
                  <a:gd name="T14" fmla="*/ 5 w 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2">
                    <a:moveTo>
                      <a:pt x="5" y="2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44" name="Freeform 287"/>
              <p:cNvSpPr>
                <a:spLocks/>
              </p:cNvSpPr>
              <p:nvPr/>
            </p:nvSpPr>
            <p:spPr bwMode="auto">
              <a:xfrm>
                <a:off x="899" y="2770"/>
                <a:ext cx="8" cy="1"/>
              </a:xfrm>
              <a:custGeom>
                <a:avLst/>
                <a:gdLst>
                  <a:gd name="T0" fmla="*/ 17 w 17"/>
                  <a:gd name="T1" fmla="*/ 0 h 1"/>
                  <a:gd name="T2" fmla="*/ 15 w 17"/>
                  <a:gd name="T3" fmla="*/ 0 h 1"/>
                  <a:gd name="T4" fmla="*/ 14 w 17"/>
                  <a:gd name="T5" fmla="*/ 0 h 1"/>
                  <a:gd name="T6" fmla="*/ 11 w 17"/>
                  <a:gd name="T7" fmla="*/ 0 h 1"/>
                  <a:gd name="T8" fmla="*/ 9 w 17"/>
                  <a:gd name="T9" fmla="*/ 1 h 1"/>
                  <a:gd name="T10" fmla="*/ 8 w 17"/>
                  <a:gd name="T11" fmla="*/ 1 h 1"/>
                  <a:gd name="T12" fmla="*/ 6 w 17"/>
                  <a:gd name="T13" fmla="*/ 1 h 1"/>
                  <a:gd name="T14" fmla="*/ 5 w 17"/>
                  <a:gd name="T15" fmla="*/ 1 h 1"/>
                  <a:gd name="T16" fmla="*/ 5 w 17"/>
                  <a:gd name="T17" fmla="*/ 0 h 1"/>
                  <a:gd name="T18" fmla="*/ 0 w 17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"/>
                  <a:gd name="T32" fmla="*/ 17 w 1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">
                    <a:moveTo>
                      <a:pt x="17" y="0"/>
                    </a:moveTo>
                    <a:lnTo>
                      <a:pt x="15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45" name="Freeform 288"/>
              <p:cNvSpPr>
                <a:spLocks/>
              </p:cNvSpPr>
              <p:nvPr/>
            </p:nvSpPr>
            <p:spPr bwMode="auto">
              <a:xfrm>
                <a:off x="902" y="2773"/>
                <a:ext cx="7" cy="1"/>
              </a:xfrm>
              <a:custGeom>
                <a:avLst/>
                <a:gdLst>
                  <a:gd name="T0" fmla="*/ 12 w 12"/>
                  <a:gd name="T1" fmla="*/ 0 h 1"/>
                  <a:gd name="T2" fmla="*/ 10 w 12"/>
                  <a:gd name="T3" fmla="*/ 0 h 1"/>
                  <a:gd name="T4" fmla="*/ 7 w 12"/>
                  <a:gd name="T5" fmla="*/ 0 h 1"/>
                  <a:gd name="T6" fmla="*/ 3 w 12"/>
                  <a:gd name="T7" fmla="*/ 0 h 1"/>
                  <a:gd name="T8" fmla="*/ 0 w 1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"/>
                  <a:gd name="T17" fmla="*/ 12 w 1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">
                    <a:moveTo>
                      <a:pt x="12" y="0"/>
                    </a:move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46" name="Freeform 289"/>
              <p:cNvSpPr>
                <a:spLocks/>
              </p:cNvSpPr>
              <p:nvPr/>
            </p:nvSpPr>
            <p:spPr bwMode="auto">
              <a:xfrm>
                <a:off x="855" y="2779"/>
                <a:ext cx="32" cy="1"/>
              </a:xfrm>
              <a:custGeom>
                <a:avLst/>
                <a:gdLst>
                  <a:gd name="T0" fmla="*/ 64 w 64"/>
                  <a:gd name="T1" fmla="*/ 1 h 1"/>
                  <a:gd name="T2" fmla="*/ 62 w 64"/>
                  <a:gd name="T3" fmla="*/ 1 h 1"/>
                  <a:gd name="T4" fmla="*/ 61 w 64"/>
                  <a:gd name="T5" fmla="*/ 1 h 1"/>
                  <a:gd name="T6" fmla="*/ 58 w 64"/>
                  <a:gd name="T7" fmla="*/ 1 h 1"/>
                  <a:gd name="T8" fmla="*/ 56 w 64"/>
                  <a:gd name="T9" fmla="*/ 1 h 1"/>
                  <a:gd name="T10" fmla="*/ 53 w 64"/>
                  <a:gd name="T11" fmla="*/ 1 h 1"/>
                  <a:gd name="T12" fmla="*/ 52 w 64"/>
                  <a:gd name="T13" fmla="*/ 1 h 1"/>
                  <a:gd name="T14" fmla="*/ 50 w 64"/>
                  <a:gd name="T15" fmla="*/ 1 h 1"/>
                  <a:gd name="T16" fmla="*/ 49 w 64"/>
                  <a:gd name="T17" fmla="*/ 1 h 1"/>
                  <a:gd name="T18" fmla="*/ 47 w 64"/>
                  <a:gd name="T19" fmla="*/ 1 h 1"/>
                  <a:gd name="T20" fmla="*/ 46 w 64"/>
                  <a:gd name="T21" fmla="*/ 1 h 1"/>
                  <a:gd name="T22" fmla="*/ 44 w 64"/>
                  <a:gd name="T23" fmla="*/ 1 h 1"/>
                  <a:gd name="T24" fmla="*/ 43 w 64"/>
                  <a:gd name="T25" fmla="*/ 0 h 1"/>
                  <a:gd name="T26" fmla="*/ 38 w 64"/>
                  <a:gd name="T27" fmla="*/ 0 h 1"/>
                  <a:gd name="T28" fmla="*/ 35 w 64"/>
                  <a:gd name="T29" fmla="*/ 0 h 1"/>
                  <a:gd name="T30" fmla="*/ 33 w 64"/>
                  <a:gd name="T31" fmla="*/ 0 h 1"/>
                  <a:gd name="T32" fmla="*/ 32 w 64"/>
                  <a:gd name="T33" fmla="*/ 0 h 1"/>
                  <a:gd name="T34" fmla="*/ 30 w 64"/>
                  <a:gd name="T35" fmla="*/ 0 h 1"/>
                  <a:gd name="T36" fmla="*/ 29 w 64"/>
                  <a:gd name="T37" fmla="*/ 0 h 1"/>
                  <a:gd name="T38" fmla="*/ 15 w 64"/>
                  <a:gd name="T39" fmla="*/ 0 h 1"/>
                  <a:gd name="T40" fmla="*/ 15 w 64"/>
                  <a:gd name="T41" fmla="*/ 1 h 1"/>
                  <a:gd name="T42" fmla="*/ 13 w 64"/>
                  <a:gd name="T43" fmla="*/ 1 h 1"/>
                  <a:gd name="T44" fmla="*/ 12 w 64"/>
                  <a:gd name="T45" fmla="*/ 1 h 1"/>
                  <a:gd name="T46" fmla="*/ 10 w 64"/>
                  <a:gd name="T47" fmla="*/ 0 h 1"/>
                  <a:gd name="T48" fmla="*/ 9 w 64"/>
                  <a:gd name="T49" fmla="*/ 0 h 1"/>
                  <a:gd name="T50" fmla="*/ 0 w 64"/>
                  <a:gd name="T51" fmla="*/ 0 h 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1"/>
                  <a:gd name="T80" fmla="*/ 64 w 64"/>
                  <a:gd name="T81" fmla="*/ 1 h 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1">
                    <a:moveTo>
                      <a:pt x="64" y="1"/>
                    </a:moveTo>
                    <a:lnTo>
                      <a:pt x="62" y="1"/>
                    </a:lnTo>
                    <a:lnTo>
                      <a:pt x="61" y="1"/>
                    </a:lnTo>
                    <a:lnTo>
                      <a:pt x="58" y="1"/>
                    </a:lnTo>
                    <a:lnTo>
                      <a:pt x="56" y="1"/>
                    </a:lnTo>
                    <a:lnTo>
                      <a:pt x="53" y="1"/>
                    </a:lnTo>
                    <a:lnTo>
                      <a:pt x="52" y="1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7" y="1"/>
                    </a:lnTo>
                    <a:lnTo>
                      <a:pt x="46" y="1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47" name="Freeform 290"/>
              <p:cNvSpPr>
                <a:spLocks/>
              </p:cNvSpPr>
              <p:nvPr/>
            </p:nvSpPr>
            <p:spPr bwMode="auto">
              <a:xfrm>
                <a:off x="837" y="2779"/>
                <a:ext cx="10" cy="1"/>
              </a:xfrm>
              <a:custGeom>
                <a:avLst/>
                <a:gdLst>
                  <a:gd name="T0" fmla="*/ 20 w 20"/>
                  <a:gd name="T1" fmla="*/ 1 h 2"/>
                  <a:gd name="T2" fmla="*/ 17 w 20"/>
                  <a:gd name="T3" fmla="*/ 0 h 2"/>
                  <a:gd name="T4" fmla="*/ 16 w 20"/>
                  <a:gd name="T5" fmla="*/ 0 h 2"/>
                  <a:gd name="T6" fmla="*/ 14 w 20"/>
                  <a:gd name="T7" fmla="*/ 1 h 2"/>
                  <a:gd name="T8" fmla="*/ 13 w 20"/>
                  <a:gd name="T9" fmla="*/ 1 h 2"/>
                  <a:gd name="T10" fmla="*/ 11 w 20"/>
                  <a:gd name="T11" fmla="*/ 1 h 2"/>
                  <a:gd name="T12" fmla="*/ 9 w 20"/>
                  <a:gd name="T13" fmla="*/ 1 h 2"/>
                  <a:gd name="T14" fmla="*/ 9 w 20"/>
                  <a:gd name="T15" fmla="*/ 2 h 2"/>
                  <a:gd name="T16" fmla="*/ 3 w 20"/>
                  <a:gd name="T17" fmla="*/ 1 h 2"/>
                  <a:gd name="T18" fmla="*/ 0 w 20"/>
                  <a:gd name="T19" fmla="*/ 1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2"/>
                  <a:gd name="T32" fmla="*/ 20 w 20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2">
                    <a:moveTo>
                      <a:pt x="20" y="1"/>
                    </a:moveTo>
                    <a:lnTo>
                      <a:pt x="17" y="0"/>
                    </a:lnTo>
                    <a:lnTo>
                      <a:pt x="16" y="0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A6A6A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48" name="Freeform 291"/>
              <p:cNvSpPr>
                <a:spLocks/>
              </p:cNvSpPr>
              <p:nvPr/>
            </p:nvSpPr>
            <p:spPr bwMode="auto">
              <a:xfrm>
                <a:off x="842" y="2776"/>
                <a:ext cx="9" cy="1"/>
              </a:xfrm>
              <a:custGeom>
                <a:avLst/>
                <a:gdLst>
                  <a:gd name="T0" fmla="*/ 17 w 17"/>
                  <a:gd name="T1" fmla="*/ 0 h 1"/>
                  <a:gd name="T2" fmla="*/ 14 w 17"/>
                  <a:gd name="T3" fmla="*/ 0 h 1"/>
                  <a:gd name="T4" fmla="*/ 12 w 17"/>
                  <a:gd name="T5" fmla="*/ 0 h 1"/>
                  <a:gd name="T6" fmla="*/ 9 w 17"/>
                  <a:gd name="T7" fmla="*/ 0 h 1"/>
                  <a:gd name="T8" fmla="*/ 6 w 17"/>
                  <a:gd name="T9" fmla="*/ 0 h 1"/>
                  <a:gd name="T10" fmla="*/ 3 w 17"/>
                  <a:gd name="T11" fmla="*/ 0 h 1"/>
                  <a:gd name="T12" fmla="*/ 0 w 17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"/>
                  <a:gd name="T23" fmla="*/ 17 w 17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">
                    <a:moveTo>
                      <a:pt x="17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7373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49" name="Freeform 292"/>
              <p:cNvSpPr>
                <a:spLocks/>
              </p:cNvSpPr>
              <p:nvPr/>
            </p:nvSpPr>
            <p:spPr bwMode="auto">
              <a:xfrm>
                <a:off x="866" y="2777"/>
                <a:ext cx="3" cy="2"/>
              </a:xfrm>
              <a:custGeom>
                <a:avLst/>
                <a:gdLst>
                  <a:gd name="T0" fmla="*/ 0 w 8"/>
                  <a:gd name="T1" fmla="*/ 2 h 5"/>
                  <a:gd name="T2" fmla="*/ 0 w 8"/>
                  <a:gd name="T3" fmla="*/ 1 h 5"/>
                  <a:gd name="T4" fmla="*/ 2 w 8"/>
                  <a:gd name="T5" fmla="*/ 1 h 5"/>
                  <a:gd name="T6" fmla="*/ 3 w 8"/>
                  <a:gd name="T7" fmla="*/ 1 h 5"/>
                  <a:gd name="T8" fmla="*/ 3 w 8"/>
                  <a:gd name="T9" fmla="*/ 0 h 5"/>
                  <a:gd name="T10" fmla="*/ 5 w 8"/>
                  <a:gd name="T11" fmla="*/ 0 h 5"/>
                  <a:gd name="T12" fmla="*/ 6 w 8"/>
                  <a:gd name="T13" fmla="*/ 0 h 5"/>
                  <a:gd name="T14" fmla="*/ 6 w 8"/>
                  <a:gd name="T15" fmla="*/ 1 h 5"/>
                  <a:gd name="T16" fmla="*/ 8 w 8"/>
                  <a:gd name="T17" fmla="*/ 1 h 5"/>
                  <a:gd name="T18" fmla="*/ 8 w 8"/>
                  <a:gd name="T19" fmla="*/ 2 h 5"/>
                  <a:gd name="T20" fmla="*/ 8 w 8"/>
                  <a:gd name="T21" fmla="*/ 4 h 5"/>
                  <a:gd name="T22" fmla="*/ 6 w 8"/>
                  <a:gd name="T23" fmla="*/ 4 h 5"/>
                  <a:gd name="T24" fmla="*/ 6 w 8"/>
                  <a:gd name="T25" fmla="*/ 5 h 5"/>
                  <a:gd name="T26" fmla="*/ 5 w 8"/>
                  <a:gd name="T27" fmla="*/ 5 h 5"/>
                  <a:gd name="T28" fmla="*/ 3 w 8"/>
                  <a:gd name="T29" fmla="*/ 5 h 5"/>
                  <a:gd name="T30" fmla="*/ 2 w 8"/>
                  <a:gd name="T31" fmla="*/ 5 h 5"/>
                  <a:gd name="T32" fmla="*/ 2 w 8"/>
                  <a:gd name="T33" fmla="*/ 4 h 5"/>
                  <a:gd name="T34" fmla="*/ 0 w 8"/>
                  <a:gd name="T35" fmla="*/ 4 h 5"/>
                  <a:gd name="T36" fmla="*/ 0 w 8"/>
                  <a:gd name="T37" fmla="*/ 2 h 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"/>
                  <a:gd name="T58" fmla="*/ 0 h 5"/>
                  <a:gd name="T59" fmla="*/ 8 w 8"/>
                  <a:gd name="T60" fmla="*/ 5 h 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" h="5">
                    <a:moveTo>
                      <a:pt x="0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50" name="Freeform 293"/>
              <p:cNvSpPr>
                <a:spLocks/>
              </p:cNvSpPr>
              <p:nvPr/>
            </p:nvSpPr>
            <p:spPr bwMode="auto">
              <a:xfrm>
                <a:off x="866" y="2777"/>
                <a:ext cx="3" cy="2"/>
              </a:xfrm>
              <a:custGeom>
                <a:avLst/>
                <a:gdLst>
                  <a:gd name="T0" fmla="*/ 0 w 8"/>
                  <a:gd name="T1" fmla="*/ 2 h 5"/>
                  <a:gd name="T2" fmla="*/ 0 w 8"/>
                  <a:gd name="T3" fmla="*/ 1 h 5"/>
                  <a:gd name="T4" fmla="*/ 2 w 8"/>
                  <a:gd name="T5" fmla="*/ 1 h 5"/>
                  <a:gd name="T6" fmla="*/ 3 w 8"/>
                  <a:gd name="T7" fmla="*/ 1 h 5"/>
                  <a:gd name="T8" fmla="*/ 3 w 8"/>
                  <a:gd name="T9" fmla="*/ 0 h 5"/>
                  <a:gd name="T10" fmla="*/ 5 w 8"/>
                  <a:gd name="T11" fmla="*/ 0 h 5"/>
                  <a:gd name="T12" fmla="*/ 6 w 8"/>
                  <a:gd name="T13" fmla="*/ 1 h 5"/>
                  <a:gd name="T14" fmla="*/ 8 w 8"/>
                  <a:gd name="T15" fmla="*/ 1 h 5"/>
                  <a:gd name="T16" fmla="*/ 8 w 8"/>
                  <a:gd name="T17" fmla="*/ 2 h 5"/>
                  <a:gd name="T18" fmla="*/ 8 w 8"/>
                  <a:gd name="T19" fmla="*/ 4 h 5"/>
                  <a:gd name="T20" fmla="*/ 6 w 8"/>
                  <a:gd name="T21" fmla="*/ 5 h 5"/>
                  <a:gd name="T22" fmla="*/ 5 w 8"/>
                  <a:gd name="T23" fmla="*/ 5 h 5"/>
                  <a:gd name="T24" fmla="*/ 3 w 8"/>
                  <a:gd name="T25" fmla="*/ 5 h 5"/>
                  <a:gd name="T26" fmla="*/ 2 w 8"/>
                  <a:gd name="T27" fmla="*/ 4 h 5"/>
                  <a:gd name="T28" fmla="*/ 0 w 8"/>
                  <a:gd name="T29" fmla="*/ 4 h 5"/>
                  <a:gd name="T30" fmla="*/ 0 w 8"/>
                  <a:gd name="T31" fmla="*/ 2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5"/>
                  <a:gd name="T50" fmla="*/ 8 w 8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5">
                    <a:moveTo>
                      <a:pt x="0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A6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51" name="Freeform 294"/>
              <p:cNvSpPr>
                <a:spLocks/>
              </p:cNvSpPr>
              <p:nvPr/>
            </p:nvSpPr>
            <p:spPr bwMode="auto">
              <a:xfrm>
                <a:off x="851" y="2779"/>
                <a:ext cx="3" cy="1"/>
              </a:xfrm>
              <a:custGeom>
                <a:avLst/>
                <a:gdLst>
                  <a:gd name="T0" fmla="*/ 0 w 6"/>
                  <a:gd name="T1" fmla="*/ 2 h 3"/>
                  <a:gd name="T2" fmla="*/ 0 w 6"/>
                  <a:gd name="T3" fmla="*/ 1 h 3"/>
                  <a:gd name="T4" fmla="*/ 1 w 6"/>
                  <a:gd name="T5" fmla="*/ 1 h 3"/>
                  <a:gd name="T6" fmla="*/ 1 w 6"/>
                  <a:gd name="T7" fmla="*/ 0 h 3"/>
                  <a:gd name="T8" fmla="*/ 3 w 6"/>
                  <a:gd name="T9" fmla="*/ 0 h 3"/>
                  <a:gd name="T10" fmla="*/ 4 w 6"/>
                  <a:gd name="T11" fmla="*/ 0 h 3"/>
                  <a:gd name="T12" fmla="*/ 6 w 6"/>
                  <a:gd name="T13" fmla="*/ 0 h 3"/>
                  <a:gd name="T14" fmla="*/ 6 w 6"/>
                  <a:gd name="T15" fmla="*/ 1 h 3"/>
                  <a:gd name="T16" fmla="*/ 6 w 6"/>
                  <a:gd name="T17" fmla="*/ 2 h 3"/>
                  <a:gd name="T18" fmla="*/ 6 w 6"/>
                  <a:gd name="T19" fmla="*/ 3 h 3"/>
                  <a:gd name="T20" fmla="*/ 4 w 6"/>
                  <a:gd name="T21" fmla="*/ 3 h 3"/>
                  <a:gd name="T22" fmla="*/ 3 w 6"/>
                  <a:gd name="T23" fmla="*/ 3 h 3"/>
                  <a:gd name="T24" fmla="*/ 1 w 6"/>
                  <a:gd name="T25" fmla="*/ 3 h 3"/>
                  <a:gd name="T26" fmla="*/ 1 w 6"/>
                  <a:gd name="T27" fmla="*/ 2 h 3"/>
                  <a:gd name="T28" fmla="*/ 0 w 6"/>
                  <a:gd name="T29" fmla="*/ 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3"/>
                  <a:gd name="T47" fmla="*/ 6 w 6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3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52" name="Freeform 295"/>
              <p:cNvSpPr>
                <a:spLocks/>
              </p:cNvSpPr>
              <p:nvPr/>
            </p:nvSpPr>
            <p:spPr bwMode="auto">
              <a:xfrm>
                <a:off x="851" y="2779"/>
                <a:ext cx="3" cy="1"/>
              </a:xfrm>
              <a:custGeom>
                <a:avLst/>
                <a:gdLst>
                  <a:gd name="T0" fmla="*/ 0 w 6"/>
                  <a:gd name="T1" fmla="*/ 2 h 3"/>
                  <a:gd name="T2" fmla="*/ 1 w 6"/>
                  <a:gd name="T3" fmla="*/ 1 h 3"/>
                  <a:gd name="T4" fmla="*/ 3 w 6"/>
                  <a:gd name="T5" fmla="*/ 0 h 3"/>
                  <a:gd name="T6" fmla="*/ 4 w 6"/>
                  <a:gd name="T7" fmla="*/ 0 h 3"/>
                  <a:gd name="T8" fmla="*/ 6 w 6"/>
                  <a:gd name="T9" fmla="*/ 1 h 3"/>
                  <a:gd name="T10" fmla="*/ 6 w 6"/>
                  <a:gd name="T11" fmla="*/ 2 h 3"/>
                  <a:gd name="T12" fmla="*/ 6 w 6"/>
                  <a:gd name="T13" fmla="*/ 3 h 3"/>
                  <a:gd name="T14" fmla="*/ 4 w 6"/>
                  <a:gd name="T15" fmla="*/ 3 h 3"/>
                  <a:gd name="T16" fmla="*/ 3 w 6"/>
                  <a:gd name="T17" fmla="*/ 3 h 3"/>
                  <a:gd name="T18" fmla="*/ 1 w 6"/>
                  <a:gd name="T19" fmla="*/ 3 h 3"/>
                  <a:gd name="T20" fmla="*/ 1 w 6"/>
                  <a:gd name="T21" fmla="*/ 2 h 3"/>
                  <a:gd name="T22" fmla="*/ 0 w 6"/>
                  <a:gd name="T23" fmla="*/ 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0" y="2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A6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53" name="Freeform 296"/>
              <p:cNvSpPr>
                <a:spLocks/>
              </p:cNvSpPr>
              <p:nvPr/>
            </p:nvSpPr>
            <p:spPr bwMode="auto">
              <a:xfrm>
                <a:off x="850" y="2778"/>
                <a:ext cx="4" cy="2"/>
              </a:xfrm>
              <a:custGeom>
                <a:avLst/>
                <a:gdLst>
                  <a:gd name="T0" fmla="*/ 0 w 8"/>
                  <a:gd name="T1" fmla="*/ 3 h 5"/>
                  <a:gd name="T2" fmla="*/ 2 w 8"/>
                  <a:gd name="T3" fmla="*/ 3 h 5"/>
                  <a:gd name="T4" fmla="*/ 2 w 8"/>
                  <a:gd name="T5" fmla="*/ 2 h 5"/>
                  <a:gd name="T6" fmla="*/ 3 w 8"/>
                  <a:gd name="T7" fmla="*/ 2 h 5"/>
                  <a:gd name="T8" fmla="*/ 3 w 8"/>
                  <a:gd name="T9" fmla="*/ 0 h 5"/>
                  <a:gd name="T10" fmla="*/ 5 w 8"/>
                  <a:gd name="T11" fmla="*/ 0 h 5"/>
                  <a:gd name="T12" fmla="*/ 5 w 8"/>
                  <a:gd name="T13" fmla="*/ 2 h 5"/>
                  <a:gd name="T14" fmla="*/ 6 w 8"/>
                  <a:gd name="T15" fmla="*/ 2 h 5"/>
                  <a:gd name="T16" fmla="*/ 8 w 8"/>
                  <a:gd name="T17" fmla="*/ 2 h 5"/>
                  <a:gd name="T18" fmla="*/ 8 w 8"/>
                  <a:gd name="T19" fmla="*/ 3 h 5"/>
                  <a:gd name="T20" fmla="*/ 8 w 8"/>
                  <a:gd name="T21" fmla="*/ 4 h 5"/>
                  <a:gd name="T22" fmla="*/ 8 w 8"/>
                  <a:gd name="T23" fmla="*/ 5 h 5"/>
                  <a:gd name="T24" fmla="*/ 6 w 8"/>
                  <a:gd name="T25" fmla="*/ 5 h 5"/>
                  <a:gd name="T26" fmla="*/ 5 w 8"/>
                  <a:gd name="T27" fmla="*/ 5 h 5"/>
                  <a:gd name="T28" fmla="*/ 3 w 8"/>
                  <a:gd name="T29" fmla="*/ 5 h 5"/>
                  <a:gd name="T30" fmla="*/ 2 w 8"/>
                  <a:gd name="T31" fmla="*/ 5 h 5"/>
                  <a:gd name="T32" fmla="*/ 2 w 8"/>
                  <a:gd name="T33" fmla="*/ 4 h 5"/>
                  <a:gd name="T34" fmla="*/ 0 w 8"/>
                  <a:gd name="T35" fmla="*/ 4 h 5"/>
                  <a:gd name="T36" fmla="*/ 0 w 8"/>
                  <a:gd name="T37" fmla="*/ 3 h 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"/>
                  <a:gd name="T58" fmla="*/ 0 h 5"/>
                  <a:gd name="T59" fmla="*/ 8 w 8"/>
                  <a:gd name="T60" fmla="*/ 5 h 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" h="5">
                    <a:moveTo>
                      <a:pt x="0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54" name="Freeform 297"/>
              <p:cNvSpPr>
                <a:spLocks/>
              </p:cNvSpPr>
              <p:nvPr/>
            </p:nvSpPr>
            <p:spPr bwMode="auto">
              <a:xfrm>
                <a:off x="850" y="2778"/>
                <a:ext cx="4" cy="2"/>
              </a:xfrm>
              <a:custGeom>
                <a:avLst/>
                <a:gdLst>
                  <a:gd name="T0" fmla="*/ 0 w 8"/>
                  <a:gd name="T1" fmla="*/ 3 h 5"/>
                  <a:gd name="T2" fmla="*/ 2 w 8"/>
                  <a:gd name="T3" fmla="*/ 3 h 5"/>
                  <a:gd name="T4" fmla="*/ 2 w 8"/>
                  <a:gd name="T5" fmla="*/ 2 h 5"/>
                  <a:gd name="T6" fmla="*/ 3 w 8"/>
                  <a:gd name="T7" fmla="*/ 2 h 5"/>
                  <a:gd name="T8" fmla="*/ 5 w 8"/>
                  <a:gd name="T9" fmla="*/ 0 h 5"/>
                  <a:gd name="T10" fmla="*/ 6 w 8"/>
                  <a:gd name="T11" fmla="*/ 2 h 5"/>
                  <a:gd name="T12" fmla="*/ 8 w 8"/>
                  <a:gd name="T13" fmla="*/ 2 h 5"/>
                  <a:gd name="T14" fmla="*/ 8 w 8"/>
                  <a:gd name="T15" fmla="*/ 3 h 5"/>
                  <a:gd name="T16" fmla="*/ 8 w 8"/>
                  <a:gd name="T17" fmla="*/ 4 h 5"/>
                  <a:gd name="T18" fmla="*/ 8 w 8"/>
                  <a:gd name="T19" fmla="*/ 5 h 5"/>
                  <a:gd name="T20" fmla="*/ 6 w 8"/>
                  <a:gd name="T21" fmla="*/ 5 h 5"/>
                  <a:gd name="T22" fmla="*/ 5 w 8"/>
                  <a:gd name="T23" fmla="*/ 5 h 5"/>
                  <a:gd name="T24" fmla="*/ 3 w 8"/>
                  <a:gd name="T25" fmla="*/ 5 h 5"/>
                  <a:gd name="T26" fmla="*/ 2 w 8"/>
                  <a:gd name="T27" fmla="*/ 5 h 5"/>
                  <a:gd name="T28" fmla="*/ 2 w 8"/>
                  <a:gd name="T29" fmla="*/ 4 h 5"/>
                  <a:gd name="T30" fmla="*/ 0 w 8"/>
                  <a:gd name="T31" fmla="*/ 3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5"/>
                  <a:gd name="T50" fmla="*/ 8 w 8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5">
                    <a:moveTo>
                      <a:pt x="0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A6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55" name="Freeform 298"/>
              <p:cNvSpPr>
                <a:spLocks/>
              </p:cNvSpPr>
              <p:nvPr/>
            </p:nvSpPr>
            <p:spPr bwMode="auto">
              <a:xfrm>
                <a:off x="847" y="2778"/>
                <a:ext cx="4" cy="2"/>
              </a:xfrm>
              <a:custGeom>
                <a:avLst/>
                <a:gdLst>
                  <a:gd name="T0" fmla="*/ 0 w 8"/>
                  <a:gd name="T1" fmla="*/ 3 h 6"/>
                  <a:gd name="T2" fmla="*/ 0 w 8"/>
                  <a:gd name="T3" fmla="*/ 2 h 6"/>
                  <a:gd name="T4" fmla="*/ 2 w 8"/>
                  <a:gd name="T5" fmla="*/ 2 h 6"/>
                  <a:gd name="T6" fmla="*/ 2 w 8"/>
                  <a:gd name="T7" fmla="*/ 0 h 6"/>
                  <a:gd name="T8" fmla="*/ 3 w 8"/>
                  <a:gd name="T9" fmla="*/ 0 h 6"/>
                  <a:gd name="T10" fmla="*/ 5 w 8"/>
                  <a:gd name="T11" fmla="*/ 0 h 6"/>
                  <a:gd name="T12" fmla="*/ 6 w 8"/>
                  <a:gd name="T13" fmla="*/ 2 h 6"/>
                  <a:gd name="T14" fmla="*/ 8 w 8"/>
                  <a:gd name="T15" fmla="*/ 2 h 6"/>
                  <a:gd name="T16" fmla="*/ 8 w 8"/>
                  <a:gd name="T17" fmla="*/ 3 h 6"/>
                  <a:gd name="T18" fmla="*/ 8 w 8"/>
                  <a:gd name="T19" fmla="*/ 4 h 6"/>
                  <a:gd name="T20" fmla="*/ 6 w 8"/>
                  <a:gd name="T21" fmla="*/ 4 h 6"/>
                  <a:gd name="T22" fmla="*/ 6 w 8"/>
                  <a:gd name="T23" fmla="*/ 5 h 6"/>
                  <a:gd name="T24" fmla="*/ 5 w 8"/>
                  <a:gd name="T25" fmla="*/ 5 h 6"/>
                  <a:gd name="T26" fmla="*/ 5 w 8"/>
                  <a:gd name="T27" fmla="*/ 6 h 6"/>
                  <a:gd name="T28" fmla="*/ 3 w 8"/>
                  <a:gd name="T29" fmla="*/ 6 h 6"/>
                  <a:gd name="T30" fmla="*/ 2 w 8"/>
                  <a:gd name="T31" fmla="*/ 6 h 6"/>
                  <a:gd name="T32" fmla="*/ 2 w 8"/>
                  <a:gd name="T33" fmla="*/ 5 h 6"/>
                  <a:gd name="T34" fmla="*/ 0 w 8"/>
                  <a:gd name="T35" fmla="*/ 5 h 6"/>
                  <a:gd name="T36" fmla="*/ 0 w 8"/>
                  <a:gd name="T37" fmla="*/ 4 h 6"/>
                  <a:gd name="T38" fmla="*/ 0 w 8"/>
                  <a:gd name="T39" fmla="*/ 3 h 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"/>
                  <a:gd name="T61" fmla="*/ 0 h 6"/>
                  <a:gd name="T62" fmla="*/ 8 w 8"/>
                  <a:gd name="T63" fmla="*/ 6 h 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" h="6">
                    <a:moveTo>
                      <a:pt x="0" y="3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56" name="Freeform 299"/>
              <p:cNvSpPr>
                <a:spLocks/>
              </p:cNvSpPr>
              <p:nvPr/>
            </p:nvSpPr>
            <p:spPr bwMode="auto">
              <a:xfrm>
                <a:off x="847" y="2778"/>
                <a:ext cx="4" cy="2"/>
              </a:xfrm>
              <a:custGeom>
                <a:avLst/>
                <a:gdLst>
                  <a:gd name="T0" fmla="*/ 0 w 8"/>
                  <a:gd name="T1" fmla="*/ 3 h 6"/>
                  <a:gd name="T2" fmla="*/ 2 w 8"/>
                  <a:gd name="T3" fmla="*/ 2 h 6"/>
                  <a:gd name="T4" fmla="*/ 2 w 8"/>
                  <a:gd name="T5" fmla="*/ 0 h 6"/>
                  <a:gd name="T6" fmla="*/ 3 w 8"/>
                  <a:gd name="T7" fmla="*/ 0 h 6"/>
                  <a:gd name="T8" fmla="*/ 5 w 8"/>
                  <a:gd name="T9" fmla="*/ 0 h 6"/>
                  <a:gd name="T10" fmla="*/ 6 w 8"/>
                  <a:gd name="T11" fmla="*/ 2 h 6"/>
                  <a:gd name="T12" fmla="*/ 8 w 8"/>
                  <a:gd name="T13" fmla="*/ 3 h 6"/>
                  <a:gd name="T14" fmla="*/ 8 w 8"/>
                  <a:gd name="T15" fmla="*/ 4 h 6"/>
                  <a:gd name="T16" fmla="*/ 6 w 8"/>
                  <a:gd name="T17" fmla="*/ 5 h 6"/>
                  <a:gd name="T18" fmla="*/ 5 w 8"/>
                  <a:gd name="T19" fmla="*/ 5 h 6"/>
                  <a:gd name="T20" fmla="*/ 5 w 8"/>
                  <a:gd name="T21" fmla="*/ 6 h 6"/>
                  <a:gd name="T22" fmla="*/ 3 w 8"/>
                  <a:gd name="T23" fmla="*/ 6 h 6"/>
                  <a:gd name="T24" fmla="*/ 2 w 8"/>
                  <a:gd name="T25" fmla="*/ 5 h 6"/>
                  <a:gd name="T26" fmla="*/ 0 w 8"/>
                  <a:gd name="T27" fmla="*/ 4 h 6"/>
                  <a:gd name="T28" fmla="*/ 0 w 8"/>
                  <a:gd name="T29" fmla="*/ 3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6"/>
                  <a:gd name="T47" fmla="*/ 8 w 8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6">
                    <a:moveTo>
                      <a:pt x="0" y="3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A6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57" name="Freeform 300"/>
              <p:cNvSpPr>
                <a:spLocks/>
              </p:cNvSpPr>
              <p:nvPr/>
            </p:nvSpPr>
            <p:spPr bwMode="auto">
              <a:xfrm>
                <a:off x="930" y="2776"/>
                <a:ext cx="24" cy="1"/>
              </a:xfrm>
              <a:custGeom>
                <a:avLst/>
                <a:gdLst>
                  <a:gd name="T0" fmla="*/ 48 w 48"/>
                  <a:gd name="T1" fmla="*/ 0 h 1"/>
                  <a:gd name="T2" fmla="*/ 46 w 48"/>
                  <a:gd name="T3" fmla="*/ 0 h 1"/>
                  <a:gd name="T4" fmla="*/ 45 w 48"/>
                  <a:gd name="T5" fmla="*/ 0 h 1"/>
                  <a:gd name="T6" fmla="*/ 43 w 48"/>
                  <a:gd name="T7" fmla="*/ 0 h 1"/>
                  <a:gd name="T8" fmla="*/ 41 w 48"/>
                  <a:gd name="T9" fmla="*/ 0 h 1"/>
                  <a:gd name="T10" fmla="*/ 40 w 48"/>
                  <a:gd name="T11" fmla="*/ 0 h 1"/>
                  <a:gd name="T12" fmla="*/ 38 w 48"/>
                  <a:gd name="T13" fmla="*/ 0 h 1"/>
                  <a:gd name="T14" fmla="*/ 37 w 48"/>
                  <a:gd name="T15" fmla="*/ 0 h 1"/>
                  <a:gd name="T16" fmla="*/ 35 w 48"/>
                  <a:gd name="T17" fmla="*/ 0 h 1"/>
                  <a:gd name="T18" fmla="*/ 34 w 48"/>
                  <a:gd name="T19" fmla="*/ 0 h 1"/>
                  <a:gd name="T20" fmla="*/ 32 w 48"/>
                  <a:gd name="T21" fmla="*/ 0 h 1"/>
                  <a:gd name="T22" fmla="*/ 31 w 48"/>
                  <a:gd name="T23" fmla="*/ 0 h 1"/>
                  <a:gd name="T24" fmla="*/ 29 w 48"/>
                  <a:gd name="T25" fmla="*/ 0 h 1"/>
                  <a:gd name="T26" fmla="*/ 28 w 48"/>
                  <a:gd name="T27" fmla="*/ 0 h 1"/>
                  <a:gd name="T28" fmla="*/ 26 w 48"/>
                  <a:gd name="T29" fmla="*/ 0 h 1"/>
                  <a:gd name="T30" fmla="*/ 25 w 48"/>
                  <a:gd name="T31" fmla="*/ 0 h 1"/>
                  <a:gd name="T32" fmla="*/ 23 w 48"/>
                  <a:gd name="T33" fmla="*/ 0 h 1"/>
                  <a:gd name="T34" fmla="*/ 22 w 48"/>
                  <a:gd name="T35" fmla="*/ 0 h 1"/>
                  <a:gd name="T36" fmla="*/ 20 w 48"/>
                  <a:gd name="T37" fmla="*/ 0 h 1"/>
                  <a:gd name="T38" fmla="*/ 17 w 48"/>
                  <a:gd name="T39" fmla="*/ 1 h 1"/>
                  <a:gd name="T40" fmla="*/ 14 w 48"/>
                  <a:gd name="T41" fmla="*/ 1 h 1"/>
                  <a:gd name="T42" fmla="*/ 12 w 48"/>
                  <a:gd name="T43" fmla="*/ 1 h 1"/>
                  <a:gd name="T44" fmla="*/ 11 w 48"/>
                  <a:gd name="T45" fmla="*/ 1 h 1"/>
                  <a:gd name="T46" fmla="*/ 9 w 48"/>
                  <a:gd name="T47" fmla="*/ 1 h 1"/>
                  <a:gd name="T48" fmla="*/ 8 w 48"/>
                  <a:gd name="T49" fmla="*/ 1 h 1"/>
                  <a:gd name="T50" fmla="*/ 6 w 48"/>
                  <a:gd name="T51" fmla="*/ 1 h 1"/>
                  <a:gd name="T52" fmla="*/ 5 w 48"/>
                  <a:gd name="T53" fmla="*/ 1 h 1"/>
                  <a:gd name="T54" fmla="*/ 3 w 48"/>
                  <a:gd name="T55" fmla="*/ 1 h 1"/>
                  <a:gd name="T56" fmla="*/ 2 w 48"/>
                  <a:gd name="T57" fmla="*/ 1 h 1"/>
                  <a:gd name="T58" fmla="*/ 0 w 48"/>
                  <a:gd name="T59" fmla="*/ 1 h 1"/>
                  <a:gd name="T60" fmla="*/ 48 w 48"/>
                  <a:gd name="T61" fmla="*/ 0 h 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8"/>
                  <a:gd name="T94" fmla="*/ 0 h 1"/>
                  <a:gd name="T95" fmla="*/ 48 w 48"/>
                  <a:gd name="T96" fmla="*/ 1 h 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8" h="1">
                    <a:moveTo>
                      <a:pt x="48" y="0"/>
                    </a:moveTo>
                    <a:lnTo>
                      <a:pt x="46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58" name="Freeform 301"/>
              <p:cNvSpPr>
                <a:spLocks/>
              </p:cNvSpPr>
              <p:nvPr/>
            </p:nvSpPr>
            <p:spPr bwMode="auto">
              <a:xfrm>
                <a:off x="930" y="2776"/>
                <a:ext cx="24" cy="1"/>
              </a:xfrm>
              <a:custGeom>
                <a:avLst/>
                <a:gdLst>
                  <a:gd name="T0" fmla="*/ 48 w 48"/>
                  <a:gd name="T1" fmla="*/ 0 h 1"/>
                  <a:gd name="T2" fmla="*/ 46 w 48"/>
                  <a:gd name="T3" fmla="*/ 0 h 1"/>
                  <a:gd name="T4" fmla="*/ 41 w 48"/>
                  <a:gd name="T5" fmla="*/ 0 h 1"/>
                  <a:gd name="T6" fmla="*/ 37 w 48"/>
                  <a:gd name="T7" fmla="*/ 0 h 1"/>
                  <a:gd name="T8" fmla="*/ 34 w 48"/>
                  <a:gd name="T9" fmla="*/ 0 h 1"/>
                  <a:gd name="T10" fmla="*/ 32 w 48"/>
                  <a:gd name="T11" fmla="*/ 0 h 1"/>
                  <a:gd name="T12" fmla="*/ 26 w 48"/>
                  <a:gd name="T13" fmla="*/ 0 h 1"/>
                  <a:gd name="T14" fmla="*/ 22 w 48"/>
                  <a:gd name="T15" fmla="*/ 0 h 1"/>
                  <a:gd name="T16" fmla="*/ 20 w 48"/>
                  <a:gd name="T17" fmla="*/ 0 h 1"/>
                  <a:gd name="T18" fmla="*/ 17 w 48"/>
                  <a:gd name="T19" fmla="*/ 1 h 1"/>
                  <a:gd name="T20" fmla="*/ 14 w 48"/>
                  <a:gd name="T21" fmla="*/ 1 h 1"/>
                  <a:gd name="T22" fmla="*/ 12 w 48"/>
                  <a:gd name="T23" fmla="*/ 1 h 1"/>
                  <a:gd name="T24" fmla="*/ 9 w 48"/>
                  <a:gd name="T25" fmla="*/ 1 h 1"/>
                  <a:gd name="T26" fmla="*/ 5 w 48"/>
                  <a:gd name="T27" fmla="*/ 1 h 1"/>
                  <a:gd name="T28" fmla="*/ 0 w 48"/>
                  <a:gd name="T29" fmla="*/ 1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8"/>
                  <a:gd name="T46" fmla="*/ 0 h 1"/>
                  <a:gd name="T47" fmla="*/ 48 w 48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8" h="1">
                    <a:moveTo>
                      <a:pt x="48" y="0"/>
                    </a:moveTo>
                    <a:lnTo>
                      <a:pt x="46" y="0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59" name="Freeform 302"/>
              <p:cNvSpPr>
                <a:spLocks/>
              </p:cNvSpPr>
              <p:nvPr/>
            </p:nvSpPr>
            <p:spPr bwMode="auto">
              <a:xfrm>
                <a:off x="905" y="2776"/>
                <a:ext cx="8" cy="1"/>
              </a:xfrm>
              <a:custGeom>
                <a:avLst/>
                <a:gdLst>
                  <a:gd name="T0" fmla="*/ 17 w 17"/>
                  <a:gd name="T1" fmla="*/ 1 h 2"/>
                  <a:gd name="T2" fmla="*/ 13 w 17"/>
                  <a:gd name="T3" fmla="*/ 0 h 2"/>
                  <a:gd name="T4" fmla="*/ 10 w 17"/>
                  <a:gd name="T5" fmla="*/ 1 h 2"/>
                  <a:gd name="T6" fmla="*/ 8 w 17"/>
                  <a:gd name="T7" fmla="*/ 1 h 2"/>
                  <a:gd name="T8" fmla="*/ 6 w 17"/>
                  <a:gd name="T9" fmla="*/ 1 h 2"/>
                  <a:gd name="T10" fmla="*/ 5 w 17"/>
                  <a:gd name="T11" fmla="*/ 1 h 2"/>
                  <a:gd name="T12" fmla="*/ 3 w 17"/>
                  <a:gd name="T13" fmla="*/ 1 h 2"/>
                  <a:gd name="T14" fmla="*/ 3 w 17"/>
                  <a:gd name="T15" fmla="*/ 2 h 2"/>
                  <a:gd name="T16" fmla="*/ 2 w 17"/>
                  <a:gd name="T17" fmla="*/ 2 h 2"/>
                  <a:gd name="T18" fmla="*/ 0 w 17"/>
                  <a:gd name="T19" fmla="*/ 2 h 2"/>
                  <a:gd name="T20" fmla="*/ 17 w 17"/>
                  <a:gd name="T21" fmla="*/ 1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2"/>
                  <a:gd name="T35" fmla="*/ 17 w 1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2">
                    <a:moveTo>
                      <a:pt x="17" y="1"/>
                    </a:moveTo>
                    <a:lnTo>
                      <a:pt x="13" y="0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60" name="Freeform 303"/>
              <p:cNvSpPr>
                <a:spLocks/>
              </p:cNvSpPr>
              <p:nvPr/>
            </p:nvSpPr>
            <p:spPr bwMode="auto">
              <a:xfrm>
                <a:off x="905" y="2776"/>
                <a:ext cx="8" cy="1"/>
              </a:xfrm>
              <a:custGeom>
                <a:avLst/>
                <a:gdLst>
                  <a:gd name="T0" fmla="*/ 17 w 17"/>
                  <a:gd name="T1" fmla="*/ 1 h 2"/>
                  <a:gd name="T2" fmla="*/ 13 w 17"/>
                  <a:gd name="T3" fmla="*/ 0 h 2"/>
                  <a:gd name="T4" fmla="*/ 10 w 17"/>
                  <a:gd name="T5" fmla="*/ 1 h 2"/>
                  <a:gd name="T6" fmla="*/ 8 w 17"/>
                  <a:gd name="T7" fmla="*/ 1 h 2"/>
                  <a:gd name="T8" fmla="*/ 6 w 17"/>
                  <a:gd name="T9" fmla="*/ 1 h 2"/>
                  <a:gd name="T10" fmla="*/ 5 w 17"/>
                  <a:gd name="T11" fmla="*/ 1 h 2"/>
                  <a:gd name="T12" fmla="*/ 3 w 17"/>
                  <a:gd name="T13" fmla="*/ 1 h 2"/>
                  <a:gd name="T14" fmla="*/ 2 w 17"/>
                  <a:gd name="T15" fmla="*/ 2 h 2"/>
                  <a:gd name="T16" fmla="*/ 0 w 17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2"/>
                  <a:gd name="T29" fmla="*/ 17 w 17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2">
                    <a:moveTo>
                      <a:pt x="17" y="1"/>
                    </a:moveTo>
                    <a:lnTo>
                      <a:pt x="13" y="0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61" name="Freeform 304"/>
              <p:cNvSpPr>
                <a:spLocks/>
              </p:cNvSpPr>
              <p:nvPr/>
            </p:nvSpPr>
            <p:spPr bwMode="auto">
              <a:xfrm>
                <a:off x="843" y="2746"/>
                <a:ext cx="3" cy="1"/>
              </a:xfrm>
              <a:custGeom>
                <a:avLst/>
                <a:gdLst>
                  <a:gd name="T0" fmla="*/ 3 w 6"/>
                  <a:gd name="T1" fmla="*/ 3 h 3"/>
                  <a:gd name="T2" fmla="*/ 1 w 6"/>
                  <a:gd name="T3" fmla="*/ 3 h 3"/>
                  <a:gd name="T4" fmla="*/ 1 w 6"/>
                  <a:gd name="T5" fmla="*/ 2 h 3"/>
                  <a:gd name="T6" fmla="*/ 0 w 6"/>
                  <a:gd name="T7" fmla="*/ 2 h 3"/>
                  <a:gd name="T8" fmla="*/ 0 w 6"/>
                  <a:gd name="T9" fmla="*/ 1 h 3"/>
                  <a:gd name="T10" fmla="*/ 1 w 6"/>
                  <a:gd name="T11" fmla="*/ 1 h 3"/>
                  <a:gd name="T12" fmla="*/ 1 w 6"/>
                  <a:gd name="T13" fmla="*/ 0 h 3"/>
                  <a:gd name="T14" fmla="*/ 3 w 6"/>
                  <a:gd name="T15" fmla="*/ 0 h 3"/>
                  <a:gd name="T16" fmla="*/ 4 w 6"/>
                  <a:gd name="T17" fmla="*/ 0 h 3"/>
                  <a:gd name="T18" fmla="*/ 4 w 6"/>
                  <a:gd name="T19" fmla="*/ 1 h 3"/>
                  <a:gd name="T20" fmla="*/ 6 w 6"/>
                  <a:gd name="T21" fmla="*/ 1 h 3"/>
                  <a:gd name="T22" fmla="*/ 6 w 6"/>
                  <a:gd name="T23" fmla="*/ 2 h 3"/>
                  <a:gd name="T24" fmla="*/ 4 w 6"/>
                  <a:gd name="T25" fmla="*/ 2 h 3"/>
                  <a:gd name="T26" fmla="*/ 4 w 6"/>
                  <a:gd name="T27" fmla="*/ 3 h 3"/>
                  <a:gd name="T28" fmla="*/ 3 w 6"/>
                  <a:gd name="T29" fmla="*/ 3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3"/>
                  <a:gd name="T47" fmla="*/ 6 w 6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3">
                    <a:moveTo>
                      <a:pt x="3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62" name="Freeform 305"/>
              <p:cNvSpPr>
                <a:spLocks/>
              </p:cNvSpPr>
              <p:nvPr/>
            </p:nvSpPr>
            <p:spPr bwMode="auto">
              <a:xfrm>
                <a:off x="843" y="2746"/>
                <a:ext cx="3" cy="1"/>
              </a:xfrm>
              <a:custGeom>
                <a:avLst/>
                <a:gdLst>
                  <a:gd name="T0" fmla="*/ 3 w 6"/>
                  <a:gd name="T1" fmla="*/ 3 h 3"/>
                  <a:gd name="T2" fmla="*/ 1 w 6"/>
                  <a:gd name="T3" fmla="*/ 3 h 3"/>
                  <a:gd name="T4" fmla="*/ 1 w 6"/>
                  <a:gd name="T5" fmla="*/ 2 h 3"/>
                  <a:gd name="T6" fmla="*/ 0 w 6"/>
                  <a:gd name="T7" fmla="*/ 2 h 3"/>
                  <a:gd name="T8" fmla="*/ 0 w 6"/>
                  <a:gd name="T9" fmla="*/ 1 h 3"/>
                  <a:gd name="T10" fmla="*/ 1 w 6"/>
                  <a:gd name="T11" fmla="*/ 1 h 3"/>
                  <a:gd name="T12" fmla="*/ 1 w 6"/>
                  <a:gd name="T13" fmla="*/ 0 h 3"/>
                  <a:gd name="T14" fmla="*/ 3 w 6"/>
                  <a:gd name="T15" fmla="*/ 0 h 3"/>
                  <a:gd name="T16" fmla="*/ 4 w 6"/>
                  <a:gd name="T17" fmla="*/ 0 h 3"/>
                  <a:gd name="T18" fmla="*/ 6 w 6"/>
                  <a:gd name="T19" fmla="*/ 1 h 3"/>
                  <a:gd name="T20" fmla="*/ 6 w 6"/>
                  <a:gd name="T21" fmla="*/ 2 h 3"/>
                  <a:gd name="T22" fmla="*/ 4 w 6"/>
                  <a:gd name="T23" fmla="*/ 3 h 3"/>
                  <a:gd name="T24" fmla="*/ 3 w 6"/>
                  <a:gd name="T25" fmla="*/ 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3"/>
                  <a:gd name="T41" fmla="*/ 6 w 6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3">
                    <a:moveTo>
                      <a:pt x="3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rgbClr val="00A6A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63" name="Freeform 306"/>
              <p:cNvSpPr>
                <a:spLocks/>
              </p:cNvSpPr>
              <p:nvPr/>
            </p:nvSpPr>
            <p:spPr bwMode="auto">
              <a:xfrm>
                <a:off x="864" y="2751"/>
                <a:ext cx="2" cy="1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3 h 3"/>
                  <a:gd name="T4" fmla="*/ 0 w 3"/>
                  <a:gd name="T5" fmla="*/ 1 h 3"/>
                  <a:gd name="T6" fmla="*/ 0 w 3"/>
                  <a:gd name="T7" fmla="*/ 0 h 3"/>
                  <a:gd name="T8" fmla="*/ 2 w 3"/>
                  <a:gd name="T9" fmla="*/ 0 h 3"/>
                  <a:gd name="T10" fmla="*/ 3 w 3"/>
                  <a:gd name="T11" fmla="*/ 0 h 3"/>
                  <a:gd name="T12" fmla="*/ 3 w 3"/>
                  <a:gd name="T13" fmla="*/ 1 h 3"/>
                  <a:gd name="T14" fmla="*/ 3 w 3"/>
                  <a:gd name="T15" fmla="*/ 3 h 3"/>
                  <a:gd name="T16" fmla="*/ 2 w 3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64" name="Freeform 307"/>
              <p:cNvSpPr>
                <a:spLocks/>
              </p:cNvSpPr>
              <p:nvPr/>
            </p:nvSpPr>
            <p:spPr bwMode="auto">
              <a:xfrm>
                <a:off x="864" y="2751"/>
                <a:ext cx="2" cy="1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3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0 h 3"/>
                  <a:gd name="T10" fmla="*/ 3 w 3"/>
                  <a:gd name="T11" fmla="*/ 1 h 3"/>
                  <a:gd name="T12" fmla="*/ 3 w 3"/>
                  <a:gd name="T13" fmla="*/ 3 h 3"/>
                  <a:gd name="T14" fmla="*/ 2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0">
                <a:solidFill>
                  <a:srgbClr val="00A6A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65" name="Freeform 308"/>
              <p:cNvSpPr>
                <a:spLocks/>
              </p:cNvSpPr>
              <p:nvPr/>
            </p:nvSpPr>
            <p:spPr bwMode="auto">
              <a:xfrm>
                <a:off x="852" y="2755"/>
                <a:ext cx="3" cy="2"/>
              </a:xfrm>
              <a:custGeom>
                <a:avLst/>
                <a:gdLst>
                  <a:gd name="T0" fmla="*/ 1 w 5"/>
                  <a:gd name="T1" fmla="*/ 4 h 4"/>
                  <a:gd name="T2" fmla="*/ 0 w 5"/>
                  <a:gd name="T3" fmla="*/ 4 h 4"/>
                  <a:gd name="T4" fmla="*/ 0 w 5"/>
                  <a:gd name="T5" fmla="*/ 3 h 4"/>
                  <a:gd name="T6" fmla="*/ 0 w 5"/>
                  <a:gd name="T7" fmla="*/ 1 h 4"/>
                  <a:gd name="T8" fmla="*/ 1 w 5"/>
                  <a:gd name="T9" fmla="*/ 1 h 4"/>
                  <a:gd name="T10" fmla="*/ 1 w 5"/>
                  <a:gd name="T11" fmla="*/ 0 h 4"/>
                  <a:gd name="T12" fmla="*/ 3 w 5"/>
                  <a:gd name="T13" fmla="*/ 0 h 4"/>
                  <a:gd name="T14" fmla="*/ 3 w 5"/>
                  <a:gd name="T15" fmla="*/ 1 h 4"/>
                  <a:gd name="T16" fmla="*/ 5 w 5"/>
                  <a:gd name="T17" fmla="*/ 1 h 4"/>
                  <a:gd name="T18" fmla="*/ 5 w 5"/>
                  <a:gd name="T19" fmla="*/ 3 h 4"/>
                  <a:gd name="T20" fmla="*/ 5 w 5"/>
                  <a:gd name="T21" fmla="*/ 4 h 4"/>
                  <a:gd name="T22" fmla="*/ 3 w 5"/>
                  <a:gd name="T23" fmla="*/ 4 h 4"/>
                  <a:gd name="T24" fmla="*/ 1 w 5"/>
                  <a:gd name="T25" fmla="*/ 4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66" name="Freeform 309"/>
              <p:cNvSpPr>
                <a:spLocks/>
              </p:cNvSpPr>
              <p:nvPr/>
            </p:nvSpPr>
            <p:spPr bwMode="auto">
              <a:xfrm>
                <a:off x="852" y="2755"/>
                <a:ext cx="3" cy="2"/>
              </a:xfrm>
              <a:custGeom>
                <a:avLst/>
                <a:gdLst>
                  <a:gd name="T0" fmla="*/ 1 w 5"/>
                  <a:gd name="T1" fmla="*/ 4 h 4"/>
                  <a:gd name="T2" fmla="*/ 0 w 5"/>
                  <a:gd name="T3" fmla="*/ 4 h 4"/>
                  <a:gd name="T4" fmla="*/ 0 w 5"/>
                  <a:gd name="T5" fmla="*/ 3 h 4"/>
                  <a:gd name="T6" fmla="*/ 0 w 5"/>
                  <a:gd name="T7" fmla="*/ 1 h 4"/>
                  <a:gd name="T8" fmla="*/ 1 w 5"/>
                  <a:gd name="T9" fmla="*/ 0 h 4"/>
                  <a:gd name="T10" fmla="*/ 3 w 5"/>
                  <a:gd name="T11" fmla="*/ 0 h 4"/>
                  <a:gd name="T12" fmla="*/ 3 w 5"/>
                  <a:gd name="T13" fmla="*/ 1 h 4"/>
                  <a:gd name="T14" fmla="*/ 5 w 5"/>
                  <a:gd name="T15" fmla="*/ 1 h 4"/>
                  <a:gd name="T16" fmla="*/ 5 w 5"/>
                  <a:gd name="T17" fmla="*/ 3 h 4"/>
                  <a:gd name="T18" fmla="*/ 3 w 5"/>
                  <a:gd name="T19" fmla="*/ 4 h 4"/>
                  <a:gd name="T20" fmla="*/ 1 w 5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4"/>
                  <a:gd name="T35" fmla="*/ 5 w 5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1" y="4"/>
                    </a:lnTo>
                  </a:path>
                </a:pathLst>
              </a:custGeom>
              <a:noFill/>
              <a:ln w="0">
                <a:solidFill>
                  <a:srgbClr val="00A6A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67" name="Freeform 310"/>
              <p:cNvSpPr>
                <a:spLocks/>
              </p:cNvSpPr>
              <p:nvPr/>
            </p:nvSpPr>
            <p:spPr bwMode="auto">
              <a:xfrm>
                <a:off x="860" y="2736"/>
                <a:ext cx="3" cy="1"/>
              </a:xfrm>
              <a:custGeom>
                <a:avLst/>
                <a:gdLst>
                  <a:gd name="T0" fmla="*/ 3 w 6"/>
                  <a:gd name="T1" fmla="*/ 3 h 3"/>
                  <a:gd name="T2" fmla="*/ 2 w 6"/>
                  <a:gd name="T3" fmla="*/ 3 h 3"/>
                  <a:gd name="T4" fmla="*/ 0 w 6"/>
                  <a:gd name="T5" fmla="*/ 3 h 3"/>
                  <a:gd name="T6" fmla="*/ 0 w 6"/>
                  <a:gd name="T7" fmla="*/ 2 h 3"/>
                  <a:gd name="T8" fmla="*/ 0 w 6"/>
                  <a:gd name="T9" fmla="*/ 1 h 3"/>
                  <a:gd name="T10" fmla="*/ 0 w 6"/>
                  <a:gd name="T11" fmla="*/ 0 h 3"/>
                  <a:gd name="T12" fmla="*/ 2 w 6"/>
                  <a:gd name="T13" fmla="*/ 0 h 3"/>
                  <a:gd name="T14" fmla="*/ 3 w 6"/>
                  <a:gd name="T15" fmla="*/ 0 h 3"/>
                  <a:gd name="T16" fmla="*/ 5 w 6"/>
                  <a:gd name="T17" fmla="*/ 0 h 3"/>
                  <a:gd name="T18" fmla="*/ 6 w 6"/>
                  <a:gd name="T19" fmla="*/ 0 h 3"/>
                  <a:gd name="T20" fmla="*/ 6 w 6"/>
                  <a:gd name="T21" fmla="*/ 1 h 3"/>
                  <a:gd name="T22" fmla="*/ 6 w 6"/>
                  <a:gd name="T23" fmla="*/ 2 h 3"/>
                  <a:gd name="T24" fmla="*/ 6 w 6"/>
                  <a:gd name="T25" fmla="*/ 3 h 3"/>
                  <a:gd name="T26" fmla="*/ 5 w 6"/>
                  <a:gd name="T27" fmla="*/ 3 h 3"/>
                  <a:gd name="T28" fmla="*/ 3 w 6"/>
                  <a:gd name="T29" fmla="*/ 3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3"/>
                  <a:gd name="T47" fmla="*/ 6 w 6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3">
                    <a:moveTo>
                      <a:pt x="3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68" name="Freeform 311"/>
              <p:cNvSpPr>
                <a:spLocks/>
              </p:cNvSpPr>
              <p:nvPr/>
            </p:nvSpPr>
            <p:spPr bwMode="auto">
              <a:xfrm>
                <a:off x="860" y="2736"/>
                <a:ext cx="3" cy="1"/>
              </a:xfrm>
              <a:custGeom>
                <a:avLst/>
                <a:gdLst>
                  <a:gd name="T0" fmla="*/ 3 w 6"/>
                  <a:gd name="T1" fmla="*/ 3 h 3"/>
                  <a:gd name="T2" fmla="*/ 2 w 6"/>
                  <a:gd name="T3" fmla="*/ 3 h 3"/>
                  <a:gd name="T4" fmla="*/ 0 w 6"/>
                  <a:gd name="T5" fmla="*/ 3 h 3"/>
                  <a:gd name="T6" fmla="*/ 0 w 6"/>
                  <a:gd name="T7" fmla="*/ 2 h 3"/>
                  <a:gd name="T8" fmla="*/ 0 w 6"/>
                  <a:gd name="T9" fmla="*/ 1 h 3"/>
                  <a:gd name="T10" fmla="*/ 0 w 6"/>
                  <a:gd name="T11" fmla="*/ 0 h 3"/>
                  <a:gd name="T12" fmla="*/ 2 w 6"/>
                  <a:gd name="T13" fmla="*/ 0 h 3"/>
                  <a:gd name="T14" fmla="*/ 3 w 6"/>
                  <a:gd name="T15" fmla="*/ 0 h 3"/>
                  <a:gd name="T16" fmla="*/ 5 w 6"/>
                  <a:gd name="T17" fmla="*/ 0 h 3"/>
                  <a:gd name="T18" fmla="*/ 6 w 6"/>
                  <a:gd name="T19" fmla="*/ 1 h 3"/>
                  <a:gd name="T20" fmla="*/ 6 w 6"/>
                  <a:gd name="T21" fmla="*/ 2 h 3"/>
                  <a:gd name="T22" fmla="*/ 6 w 6"/>
                  <a:gd name="T23" fmla="*/ 3 h 3"/>
                  <a:gd name="T24" fmla="*/ 5 w 6"/>
                  <a:gd name="T25" fmla="*/ 3 h 3"/>
                  <a:gd name="T26" fmla="*/ 3 w 6"/>
                  <a:gd name="T27" fmla="*/ 3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3"/>
                  <a:gd name="T44" fmla="*/ 6 w 6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3">
                    <a:moveTo>
                      <a:pt x="3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rgbClr val="00A6A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69" name="Freeform 312"/>
              <p:cNvSpPr>
                <a:spLocks/>
              </p:cNvSpPr>
              <p:nvPr/>
            </p:nvSpPr>
            <p:spPr bwMode="auto">
              <a:xfrm>
                <a:off x="895" y="2762"/>
                <a:ext cx="3" cy="1"/>
              </a:xfrm>
              <a:custGeom>
                <a:avLst/>
                <a:gdLst>
                  <a:gd name="T0" fmla="*/ 0 w 7"/>
                  <a:gd name="T1" fmla="*/ 0 h 1"/>
                  <a:gd name="T2" fmla="*/ 2 w 7"/>
                  <a:gd name="T3" fmla="*/ 0 h 1"/>
                  <a:gd name="T4" fmla="*/ 3 w 7"/>
                  <a:gd name="T5" fmla="*/ 0 h 1"/>
                  <a:gd name="T6" fmla="*/ 5 w 7"/>
                  <a:gd name="T7" fmla="*/ 0 h 1"/>
                  <a:gd name="T8" fmla="*/ 7 w 7"/>
                  <a:gd name="T9" fmla="*/ 0 h 1"/>
                  <a:gd name="T10" fmla="*/ 7 w 7"/>
                  <a:gd name="T11" fmla="*/ 1 h 1"/>
                  <a:gd name="T12" fmla="*/ 5 w 7"/>
                  <a:gd name="T13" fmla="*/ 1 h 1"/>
                  <a:gd name="T14" fmla="*/ 3 w 7"/>
                  <a:gd name="T15" fmla="*/ 1 h 1"/>
                  <a:gd name="T16" fmla="*/ 2 w 7"/>
                  <a:gd name="T17" fmla="*/ 1 h 1"/>
                  <a:gd name="T18" fmla="*/ 0 w 7"/>
                  <a:gd name="T19" fmla="*/ 1 h 1"/>
                  <a:gd name="T20" fmla="*/ 0 w 7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"/>
                  <a:gd name="T35" fmla="*/ 7 w 7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70" name="Freeform 313"/>
              <p:cNvSpPr>
                <a:spLocks/>
              </p:cNvSpPr>
              <p:nvPr/>
            </p:nvSpPr>
            <p:spPr bwMode="auto">
              <a:xfrm>
                <a:off x="895" y="2762"/>
                <a:ext cx="3" cy="1"/>
              </a:xfrm>
              <a:custGeom>
                <a:avLst/>
                <a:gdLst>
                  <a:gd name="T0" fmla="*/ 0 w 7"/>
                  <a:gd name="T1" fmla="*/ 0 h 1"/>
                  <a:gd name="T2" fmla="*/ 2 w 7"/>
                  <a:gd name="T3" fmla="*/ 0 h 1"/>
                  <a:gd name="T4" fmla="*/ 3 w 7"/>
                  <a:gd name="T5" fmla="*/ 0 h 1"/>
                  <a:gd name="T6" fmla="*/ 5 w 7"/>
                  <a:gd name="T7" fmla="*/ 0 h 1"/>
                  <a:gd name="T8" fmla="*/ 7 w 7"/>
                  <a:gd name="T9" fmla="*/ 0 h 1"/>
                  <a:gd name="T10" fmla="*/ 7 w 7"/>
                  <a:gd name="T11" fmla="*/ 1 h 1"/>
                  <a:gd name="T12" fmla="*/ 5 w 7"/>
                  <a:gd name="T13" fmla="*/ 1 h 1"/>
                  <a:gd name="T14" fmla="*/ 3 w 7"/>
                  <a:gd name="T15" fmla="*/ 1 h 1"/>
                  <a:gd name="T16" fmla="*/ 2 w 7"/>
                  <a:gd name="T17" fmla="*/ 1 h 1"/>
                  <a:gd name="T18" fmla="*/ 0 w 7"/>
                  <a:gd name="T19" fmla="*/ 1 h 1"/>
                  <a:gd name="T20" fmla="*/ 0 w 7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"/>
                  <a:gd name="T35" fmla="*/ 7 w 7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A6A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71" name="Freeform 314"/>
              <p:cNvSpPr>
                <a:spLocks/>
              </p:cNvSpPr>
              <p:nvPr/>
            </p:nvSpPr>
            <p:spPr bwMode="auto">
              <a:xfrm>
                <a:off x="903" y="2760"/>
                <a:ext cx="2" cy="1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2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2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72" name="Freeform 315"/>
              <p:cNvSpPr>
                <a:spLocks/>
              </p:cNvSpPr>
              <p:nvPr/>
            </p:nvSpPr>
            <p:spPr bwMode="auto">
              <a:xfrm>
                <a:off x="903" y="2760"/>
                <a:ext cx="2" cy="1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2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2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A6A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73" name="Rectangle 316"/>
              <p:cNvSpPr>
                <a:spLocks noChangeArrowheads="1"/>
              </p:cNvSpPr>
              <p:nvPr/>
            </p:nvSpPr>
            <p:spPr bwMode="auto">
              <a:xfrm>
                <a:off x="892" y="2758"/>
                <a:ext cx="1" cy="1"/>
              </a:xfrm>
              <a:prstGeom prst="rect">
                <a:avLst/>
              </a:prstGeom>
              <a:noFill/>
              <a:ln w="0">
                <a:solidFill>
                  <a:srgbClr val="00A6A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74" name="Freeform 317"/>
              <p:cNvSpPr>
                <a:spLocks/>
              </p:cNvSpPr>
              <p:nvPr/>
            </p:nvSpPr>
            <p:spPr bwMode="auto">
              <a:xfrm>
                <a:off x="849" y="2741"/>
                <a:ext cx="3" cy="1"/>
              </a:xfrm>
              <a:custGeom>
                <a:avLst/>
                <a:gdLst>
                  <a:gd name="T0" fmla="*/ 3 w 6"/>
                  <a:gd name="T1" fmla="*/ 4 h 4"/>
                  <a:gd name="T2" fmla="*/ 2 w 6"/>
                  <a:gd name="T3" fmla="*/ 4 h 4"/>
                  <a:gd name="T4" fmla="*/ 2 w 6"/>
                  <a:gd name="T5" fmla="*/ 3 h 4"/>
                  <a:gd name="T6" fmla="*/ 0 w 6"/>
                  <a:gd name="T7" fmla="*/ 3 h 4"/>
                  <a:gd name="T8" fmla="*/ 0 w 6"/>
                  <a:gd name="T9" fmla="*/ 2 h 4"/>
                  <a:gd name="T10" fmla="*/ 0 w 6"/>
                  <a:gd name="T11" fmla="*/ 1 h 4"/>
                  <a:gd name="T12" fmla="*/ 2 w 6"/>
                  <a:gd name="T13" fmla="*/ 1 h 4"/>
                  <a:gd name="T14" fmla="*/ 2 w 6"/>
                  <a:gd name="T15" fmla="*/ 0 h 4"/>
                  <a:gd name="T16" fmla="*/ 3 w 6"/>
                  <a:gd name="T17" fmla="*/ 0 h 4"/>
                  <a:gd name="T18" fmla="*/ 5 w 6"/>
                  <a:gd name="T19" fmla="*/ 0 h 4"/>
                  <a:gd name="T20" fmla="*/ 5 w 6"/>
                  <a:gd name="T21" fmla="*/ 1 h 4"/>
                  <a:gd name="T22" fmla="*/ 6 w 6"/>
                  <a:gd name="T23" fmla="*/ 1 h 4"/>
                  <a:gd name="T24" fmla="*/ 6 w 6"/>
                  <a:gd name="T25" fmla="*/ 2 h 4"/>
                  <a:gd name="T26" fmla="*/ 6 w 6"/>
                  <a:gd name="T27" fmla="*/ 3 h 4"/>
                  <a:gd name="T28" fmla="*/ 5 w 6"/>
                  <a:gd name="T29" fmla="*/ 3 h 4"/>
                  <a:gd name="T30" fmla="*/ 5 w 6"/>
                  <a:gd name="T31" fmla="*/ 4 h 4"/>
                  <a:gd name="T32" fmla="*/ 3 w 6"/>
                  <a:gd name="T33" fmla="*/ 4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4"/>
                  <a:gd name="T53" fmla="*/ 6 w 6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4">
                    <a:moveTo>
                      <a:pt x="3" y="4"/>
                    </a:moveTo>
                    <a:lnTo>
                      <a:pt x="2" y="4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75" name="Freeform 318"/>
              <p:cNvSpPr>
                <a:spLocks/>
              </p:cNvSpPr>
              <p:nvPr/>
            </p:nvSpPr>
            <p:spPr bwMode="auto">
              <a:xfrm>
                <a:off x="849" y="2741"/>
                <a:ext cx="3" cy="1"/>
              </a:xfrm>
              <a:custGeom>
                <a:avLst/>
                <a:gdLst>
                  <a:gd name="T0" fmla="*/ 3 w 6"/>
                  <a:gd name="T1" fmla="*/ 4 h 4"/>
                  <a:gd name="T2" fmla="*/ 2 w 6"/>
                  <a:gd name="T3" fmla="*/ 4 h 4"/>
                  <a:gd name="T4" fmla="*/ 0 w 6"/>
                  <a:gd name="T5" fmla="*/ 3 h 4"/>
                  <a:gd name="T6" fmla="*/ 0 w 6"/>
                  <a:gd name="T7" fmla="*/ 2 h 4"/>
                  <a:gd name="T8" fmla="*/ 0 w 6"/>
                  <a:gd name="T9" fmla="*/ 1 h 4"/>
                  <a:gd name="T10" fmla="*/ 2 w 6"/>
                  <a:gd name="T11" fmla="*/ 1 h 4"/>
                  <a:gd name="T12" fmla="*/ 2 w 6"/>
                  <a:gd name="T13" fmla="*/ 0 h 4"/>
                  <a:gd name="T14" fmla="*/ 3 w 6"/>
                  <a:gd name="T15" fmla="*/ 0 h 4"/>
                  <a:gd name="T16" fmla="*/ 5 w 6"/>
                  <a:gd name="T17" fmla="*/ 0 h 4"/>
                  <a:gd name="T18" fmla="*/ 5 w 6"/>
                  <a:gd name="T19" fmla="*/ 1 h 4"/>
                  <a:gd name="T20" fmla="*/ 6 w 6"/>
                  <a:gd name="T21" fmla="*/ 1 h 4"/>
                  <a:gd name="T22" fmla="*/ 6 w 6"/>
                  <a:gd name="T23" fmla="*/ 2 h 4"/>
                  <a:gd name="T24" fmla="*/ 6 w 6"/>
                  <a:gd name="T25" fmla="*/ 3 h 4"/>
                  <a:gd name="T26" fmla="*/ 5 w 6"/>
                  <a:gd name="T27" fmla="*/ 3 h 4"/>
                  <a:gd name="T28" fmla="*/ 5 w 6"/>
                  <a:gd name="T29" fmla="*/ 4 h 4"/>
                  <a:gd name="T30" fmla="*/ 3 w 6"/>
                  <a:gd name="T31" fmla="*/ 4 h 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4"/>
                  <a:gd name="T50" fmla="*/ 6 w 6"/>
                  <a:gd name="T51" fmla="*/ 4 h 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4">
                    <a:moveTo>
                      <a:pt x="3" y="4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3" y="4"/>
                    </a:lnTo>
                  </a:path>
                </a:pathLst>
              </a:custGeom>
              <a:noFill/>
              <a:ln w="0">
                <a:solidFill>
                  <a:srgbClr val="00A6A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76" name="Freeform 319"/>
              <p:cNvSpPr>
                <a:spLocks/>
              </p:cNvSpPr>
              <p:nvPr/>
            </p:nvSpPr>
            <p:spPr bwMode="auto">
              <a:xfrm>
                <a:off x="872" y="2755"/>
                <a:ext cx="2" cy="2"/>
              </a:xfrm>
              <a:custGeom>
                <a:avLst/>
                <a:gdLst>
                  <a:gd name="T0" fmla="*/ 1 w 3"/>
                  <a:gd name="T1" fmla="*/ 5 h 5"/>
                  <a:gd name="T2" fmla="*/ 0 w 3"/>
                  <a:gd name="T3" fmla="*/ 5 h 5"/>
                  <a:gd name="T4" fmla="*/ 0 w 3"/>
                  <a:gd name="T5" fmla="*/ 4 h 5"/>
                  <a:gd name="T6" fmla="*/ 0 w 3"/>
                  <a:gd name="T7" fmla="*/ 2 h 5"/>
                  <a:gd name="T8" fmla="*/ 0 w 3"/>
                  <a:gd name="T9" fmla="*/ 1 h 5"/>
                  <a:gd name="T10" fmla="*/ 1 w 3"/>
                  <a:gd name="T11" fmla="*/ 1 h 5"/>
                  <a:gd name="T12" fmla="*/ 1 w 3"/>
                  <a:gd name="T13" fmla="*/ 0 h 5"/>
                  <a:gd name="T14" fmla="*/ 1 w 3"/>
                  <a:gd name="T15" fmla="*/ 1 h 5"/>
                  <a:gd name="T16" fmla="*/ 3 w 3"/>
                  <a:gd name="T17" fmla="*/ 1 h 5"/>
                  <a:gd name="T18" fmla="*/ 3 w 3"/>
                  <a:gd name="T19" fmla="*/ 2 h 5"/>
                  <a:gd name="T20" fmla="*/ 3 w 3"/>
                  <a:gd name="T21" fmla="*/ 4 h 5"/>
                  <a:gd name="T22" fmla="*/ 1 w 3"/>
                  <a:gd name="T23" fmla="*/ 4 h 5"/>
                  <a:gd name="T24" fmla="*/ 1 w 3"/>
                  <a:gd name="T25" fmla="*/ 5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5"/>
                  <a:gd name="T41" fmla="*/ 3 w 3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5">
                    <a:moveTo>
                      <a:pt x="1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77" name="Freeform 320"/>
              <p:cNvSpPr>
                <a:spLocks/>
              </p:cNvSpPr>
              <p:nvPr/>
            </p:nvSpPr>
            <p:spPr bwMode="auto">
              <a:xfrm>
                <a:off x="872" y="2755"/>
                <a:ext cx="2" cy="2"/>
              </a:xfrm>
              <a:custGeom>
                <a:avLst/>
                <a:gdLst>
                  <a:gd name="T0" fmla="*/ 1 w 3"/>
                  <a:gd name="T1" fmla="*/ 5 h 5"/>
                  <a:gd name="T2" fmla="*/ 0 w 3"/>
                  <a:gd name="T3" fmla="*/ 5 h 5"/>
                  <a:gd name="T4" fmla="*/ 0 w 3"/>
                  <a:gd name="T5" fmla="*/ 4 h 5"/>
                  <a:gd name="T6" fmla="*/ 0 w 3"/>
                  <a:gd name="T7" fmla="*/ 2 h 5"/>
                  <a:gd name="T8" fmla="*/ 0 w 3"/>
                  <a:gd name="T9" fmla="*/ 1 h 5"/>
                  <a:gd name="T10" fmla="*/ 1 w 3"/>
                  <a:gd name="T11" fmla="*/ 0 h 5"/>
                  <a:gd name="T12" fmla="*/ 1 w 3"/>
                  <a:gd name="T13" fmla="*/ 1 h 5"/>
                  <a:gd name="T14" fmla="*/ 3 w 3"/>
                  <a:gd name="T15" fmla="*/ 1 h 5"/>
                  <a:gd name="T16" fmla="*/ 3 w 3"/>
                  <a:gd name="T17" fmla="*/ 2 h 5"/>
                  <a:gd name="T18" fmla="*/ 3 w 3"/>
                  <a:gd name="T19" fmla="*/ 4 h 5"/>
                  <a:gd name="T20" fmla="*/ 1 w 3"/>
                  <a:gd name="T21" fmla="*/ 5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5"/>
                  <a:gd name="T35" fmla="*/ 3 w 3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5">
                    <a:moveTo>
                      <a:pt x="1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1" y="5"/>
                    </a:lnTo>
                  </a:path>
                </a:pathLst>
              </a:custGeom>
              <a:noFill/>
              <a:ln w="0">
                <a:solidFill>
                  <a:srgbClr val="00A6A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78" name="Freeform 321"/>
              <p:cNvSpPr>
                <a:spLocks/>
              </p:cNvSpPr>
              <p:nvPr/>
            </p:nvSpPr>
            <p:spPr bwMode="auto">
              <a:xfrm>
                <a:off x="863" y="2761"/>
                <a:ext cx="3" cy="1"/>
              </a:xfrm>
              <a:custGeom>
                <a:avLst/>
                <a:gdLst>
                  <a:gd name="T0" fmla="*/ 2 w 5"/>
                  <a:gd name="T1" fmla="*/ 2 h 2"/>
                  <a:gd name="T2" fmla="*/ 0 w 5"/>
                  <a:gd name="T3" fmla="*/ 1 h 2"/>
                  <a:gd name="T4" fmla="*/ 0 w 5"/>
                  <a:gd name="T5" fmla="*/ 0 h 2"/>
                  <a:gd name="T6" fmla="*/ 2 w 5"/>
                  <a:gd name="T7" fmla="*/ 0 h 2"/>
                  <a:gd name="T8" fmla="*/ 4 w 5"/>
                  <a:gd name="T9" fmla="*/ 0 h 2"/>
                  <a:gd name="T10" fmla="*/ 4 w 5"/>
                  <a:gd name="T11" fmla="*/ 1 h 2"/>
                  <a:gd name="T12" fmla="*/ 5 w 5"/>
                  <a:gd name="T13" fmla="*/ 1 h 2"/>
                  <a:gd name="T14" fmla="*/ 4 w 5"/>
                  <a:gd name="T15" fmla="*/ 1 h 2"/>
                  <a:gd name="T16" fmla="*/ 4 w 5"/>
                  <a:gd name="T17" fmla="*/ 2 h 2"/>
                  <a:gd name="T18" fmla="*/ 2 w 5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79" name="Freeform 322"/>
              <p:cNvSpPr>
                <a:spLocks/>
              </p:cNvSpPr>
              <p:nvPr/>
            </p:nvSpPr>
            <p:spPr bwMode="auto">
              <a:xfrm>
                <a:off x="863" y="2761"/>
                <a:ext cx="3" cy="1"/>
              </a:xfrm>
              <a:custGeom>
                <a:avLst/>
                <a:gdLst>
                  <a:gd name="T0" fmla="*/ 2 w 5"/>
                  <a:gd name="T1" fmla="*/ 2 h 2"/>
                  <a:gd name="T2" fmla="*/ 0 w 5"/>
                  <a:gd name="T3" fmla="*/ 1 h 2"/>
                  <a:gd name="T4" fmla="*/ 0 w 5"/>
                  <a:gd name="T5" fmla="*/ 0 h 2"/>
                  <a:gd name="T6" fmla="*/ 2 w 5"/>
                  <a:gd name="T7" fmla="*/ 0 h 2"/>
                  <a:gd name="T8" fmla="*/ 4 w 5"/>
                  <a:gd name="T9" fmla="*/ 0 h 2"/>
                  <a:gd name="T10" fmla="*/ 5 w 5"/>
                  <a:gd name="T11" fmla="*/ 1 h 2"/>
                  <a:gd name="T12" fmla="*/ 4 w 5"/>
                  <a:gd name="T13" fmla="*/ 1 h 2"/>
                  <a:gd name="T14" fmla="*/ 4 w 5"/>
                  <a:gd name="T15" fmla="*/ 2 h 2"/>
                  <a:gd name="T16" fmla="*/ 2 w 5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00A6A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80" name="Freeform 323"/>
              <p:cNvSpPr>
                <a:spLocks/>
              </p:cNvSpPr>
              <p:nvPr/>
            </p:nvSpPr>
            <p:spPr bwMode="auto">
              <a:xfrm>
                <a:off x="911" y="276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1 w 4"/>
                  <a:gd name="T3" fmla="*/ 0 h 1"/>
                  <a:gd name="T4" fmla="*/ 3 w 4"/>
                  <a:gd name="T5" fmla="*/ 0 h 1"/>
                  <a:gd name="T6" fmla="*/ 4 w 4"/>
                  <a:gd name="T7" fmla="*/ 0 h 1"/>
                  <a:gd name="T8" fmla="*/ 4 w 4"/>
                  <a:gd name="T9" fmla="*/ 1 h 1"/>
                  <a:gd name="T10" fmla="*/ 3 w 4"/>
                  <a:gd name="T11" fmla="*/ 1 h 1"/>
                  <a:gd name="T12" fmla="*/ 1 w 4"/>
                  <a:gd name="T13" fmla="*/ 1 h 1"/>
                  <a:gd name="T14" fmla="*/ 0 w 4"/>
                  <a:gd name="T15" fmla="*/ 1 h 1"/>
                  <a:gd name="T16" fmla="*/ 0 w 4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81" name="Freeform 324"/>
              <p:cNvSpPr>
                <a:spLocks/>
              </p:cNvSpPr>
              <p:nvPr/>
            </p:nvSpPr>
            <p:spPr bwMode="auto">
              <a:xfrm>
                <a:off x="911" y="276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1 w 4"/>
                  <a:gd name="T3" fmla="*/ 0 h 1"/>
                  <a:gd name="T4" fmla="*/ 3 w 4"/>
                  <a:gd name="T5" fmla="*/ 0 h 1"/>
                  <a:gd name="T6" fmla="*/ 4 w 4"/>
                  <a:gd name="T7" fmla="*/ 0 h 1"/>
                  <a:gd name="T8" fmla="*/ 4 w 4"/>
                  <a:gd name="T9" fmla="*/ 1 h 1"/>
                  <a:gd name="T10" fmla="*/ 3 w 4"/>
                  <a:gd name="T11" fmla="*/ 1 h 1"/>
                  <a:gd name="T12" fmla="*/ 1 w 4"/>
                  <a:gd name="T13" fmla="*/ 1 h 1"/>
                  <a:gd name="T14" fmla="*/ 0 w 4"/>
                  <a:gd name="T15" fmla="*/ 1 h 1"/>
                  <a:gd name="T16" fmla="*/ 0 w 4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A6A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82" name="Freeform 325"/>
              <p:cNvSpPr>
                <a:spLocks/>
              </p:cNvSpPr>
              <p:nvPr/>
            </p:nvSpPr>
            <p:spPr bwMode="auto">
              <a:xfrm>
                <a:off x="912" y="2762"/>
                <a:ext cx="3" cy="1"/>
              </a:xfrm>
              <a:custGeom>
                <a:avLst/>
                <a:gdLst>
                  <a:gd name="T0" fmla="*/ 0 w 6"/>
                  <a:gd name="T1" fmla="*/ 1 h 2"/>
                  <a:gd name="T2" fmla="*/ 1 w 6"/>
                  <a:gd name="T3" fmla="*/ 1 h 2"/>
                  <a:gd name="T4" fmla="*/ 1 w 6"/>
                  <a:gd name="T5" fmla="*/ 0 h 2"/>
                  <a:gd name="T6" fmla="*/ 3 w 6"/>
                  <a:gd name="T7" fmla="*/ 0 h 2"/>
                  <a:gd name="T8" fmla="*/ 4 w 6"/>
                  <a:gd name="T9" fmla="*/ 0 h 2"/>
                  <a:gd name="T10" fmla="*/ 6 w 6"/>
                  <a:gd name="T11" fmla="*/ 0 h 2"/>
                  <a:gd name="T12" fmla="*/ 6 w 6"/>
                  <a:gd name="T13" fmla="*/ 1 h 2"/>
                  <a:gd name="T14" fmla="*/ 4 w 6"/>
                  <a:gd name="T15" fmla="*/ 1 h 2"/>
                  <a:gd name="T16" fmla="*/ 4 w 6"/>
                  <a:gd name="T17" fmla="*/ 2 h 2"/>
                  <a:gd name="T18" fmla="*/ 3 w 6"/>
                  <a:gd name="T19" fmla="*/ 2 h 2"/>
                  <a:gd name="T20" fmla="*/ 3 w 6"/>
                  <a:gd name="T21" fmla="*/ 1 h 2"/>
                  <a:gd name="T22" fmla="*/ 1 w 6"/>
                  <a:gd name="T23" fmla="*/ 1 h 2"/>
                  <a:gd name="T24" fmla="*/ 0 w 6"/>
                  <a:gd name="T25" fmla="*/ 1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2"/>
                  <a:gd name="T41" fmla="*/ 6 w 6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2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83" name="Freeform 326"/>
              <p:cNvSpPr>
                <a:spLocks/>
              </p:cNvSpPr>
              <p:nvPr/>
            </p:nvSpPr>
            <p:spPr bwMode="auto">
              <a:xfrm>
                <a:off x="912" y="2762"/>
                <a:ext cx="3" cy="1"/>
              </a:xfrm>
              <a:custGeom>
                <a:avLst/>
                <a:gdLst>
                  <a:gd name="T0" fmla="*/ 0 w 6"/>
                  <a:gd name="T1" fmla="*/ 1 h 2"/>
                  <a:gd name="T2" fmla="*/ 1 w 6"/>
                  <a:gd name="T3" fmla="*/ 0 h 2"/>
                  <a:gd name="T4" fmla="*/ 3 w 6"/>
                  <a:gd name="T5" fmla="*/ 0 h 2"/>
                  <a:gd name="T6" fmla="*/ 4 w 6"/>
                  <a:gd name="T7" fmla="*/ 0 h 2"/>
                  <a:gd name="T8" fmla="*/ 6 w 6"/>
                  <a:gd name="T9" fmla="*/ 0 h 2"/>
                  <a:gd name="T10" fmla="*/ 6 w 6"/>
                  <a:gd name="T11" fmla="*/ 1 h 2"/>
                  <a:gd name="T12" fmla="*/ 4 w 6"/>
                  <a:gd name="T13" fmla="*/ 1 h 2"/>
                  <a:gd name="T14" fmla="*/ 3 w 6"/>
                  <a:gd name="T15" fmla="*/ 2 h 2"/>
                  <a:gd name="T16" fmla="*/ 3 w 6"/>
                  <a:gd name="T17" fmla="*/ 1 h 2"/>
                  <a:gd name="T18" fmla="*/ 1 w 6"/>
                  <a:gd name="T19" fmla="*/ 1 h 2"/>
                  <a:gd name="T20" fmla="*/ 0 w 6"/>
                  <a:gd name="T21" fmla="*/ 1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00A6A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84" name="Freeform 327"/>
              <p:cNvSpPr>
                <a:spLocks/>
              </p:cNvSpPr>
              <p:nvPr/>
            </p:nvSpPr>
            <p:spPr bwMode="auto">
              <a:xfrm>
                <a:off x="907" y="2761"/>
                <a:ext cx="1" cy="1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1 h 2"/>
                  <a:gd name="T8" fmla="*/ 1 w 1"/>
                  <a:gd name="T9" fmla="*/ 2 h 2"/>
                  <a:gd name="T10" fmla="*/ 0 w 1"/>
                  <a:gd name="T11" fmla="*/ 2 h 2"/>
                  <a:gd name="T12" fmla="*/ 0 w 1"/>
                  <a:gd name="T13" fmla="*/ 1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85" name="Freeform 328"/>
              <p:cNvSpPr>
                <a:spLocks/>
              </p:cNvSpPr>
              <p:nvPr/>
            </p:nvSpPr>
            <p:spPr bwMode="auto">
              <a:xfrm>
                <a:off x="907" y="2761"/>
                <a:ext cx="1" cy="1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1 h 2"/>
                  <a:gd name="T8" fmla="*/ 1 w 1"/>
                  <a:gd name="T9" fmla="*/ 2 h 2"/>
                  <a:gd name="T10" fmla="*/ 0 w 1"/>
                  <a:gd name="T11" fmla="*/ 2 h 2"/>
                  <a:gd name="T12" fmla="*/ 0 w 1"/>
                  <a:gd name="T13" fmla="*/ 1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00A6A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86" name="Freeform 329"/>
              <p:cNvSpPr>
                <a:spLocks/>
              </p:cNvSpPr>
              <p:nvPr/>
            </p:nvSpPr>
            <p:spPr bwMode="auto">
              <a:xfrm>
                <a:off x="909" y="2762"/>
                <a:ext cx="2" cy="1"/>
              </a:xfrm>
              <a:custGeom>
                <a:avLst/>
                <a:gdLst>
                  <a:gd name="T0" fmla="*/ 0 w 5"/>
                  <a:gd name="T1" fmla="*/ 1 h 1"/>
                  <a:gd name="T2" fmla="*/ 0 w 5"/>
                  <a:gd name="T3" fmla="*/ 0 h 1"/>
                  <a:gd name="T4" fmla="*/ 2 w 5"/>
                  <a:gd name="T5" fmla="*/ 0 h 1"/>
                  <a:gd name="T6" fmla="*/ 3 w 5"/>
                  <a:gd name="T7" fmla="*/ 0 h 1"/>
                  <a:gd name="T8" fmla="*/ 5 w 5"/>
                  <a:gd name="T9" fmla="*/ 0 h 1"/>
                  <a:gd name="T10" fmla="*/ 5 w 5"/>
                  <a:gd name="T11" fmla="*/ 1 h 1"/>
                  <a:gd name="T12" fmla="*/ 3 w 5"/>
                  <a:gd name="T13" fmla="*/ 1 h 1"/>
                  <a:gd name="T14" fmla="*/ 2 w 5"/>
                  <a:gd name="T15" fmla="*/ 1 h 1"/>
                  <a:gd name="T16" fmla="*/ 0 w 5"/>
                  <a:gd name="T17" fmla="*/ 1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87" name="Freeform 330"/>
              <p:cNvSpPr>
                <a:spLocks/>
              </p:cNvSpPr>
              <p:nvPr/>
            </p:nvSpPr>
            <p:spPr bwMode="auto">
              <a:xfrm>
                <a:off x="909" y="2762"/>
                <a:ext cx="2" cy="1"/>
              </a:xfrm>
              <a:custGeom>
                <a:avLst/>
                <a:gdLst>
                  <a:gd name="T0" fmla="*/ 0 w 5"/>
                  <a:gd name="T1" fmla="*/ 1 h 1"/>
                  <a:gd name="T2" fmla="*/ 0 w 5"/>
                  <a:gd name="T3" fmla="*/ 0 h 1"/>
                  <a:gd name="T4" fmla="*/ 2 w 5"/>
                  <a:gd name="T5" fmla="*/ 0 h 1"/>
                  <a:gd name="T6" fmla="*/ 3 w 5"/>
                  <a:gd name="T7" fmla="*/ 0 h 1"/>
                  <a:gd name="T8" fmla="*/ 5 w 5"/>
                  <a:gd name="T9" fmla="*/ 0 h 1"/>
                  <a:gd name="T10" fmla="*/ 5 w 5"/>
                  <a:gd name="T11" fmla="*/ 1 h 1"/>
                  <a:gd name="T12" fmla="*/ 3 w 5"/>
                  <a:gd name="T13" fmla="*/ 1 h 1"/>
                  <a:gd name="T14" fmla="*/ 2 w 5"/>
                  <a:gd name="T15" fmla="*/ 1 h 1"/>
                  <a:gd name="T16" fmla="*/ 0 w 5"/>
                  <a:gd name="T17" fmla="*/ 1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00A6A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88" name="Freeform 331"/>
              <p:cNvSpPr>
                <a:spLocks/>
              </p:cNvSpPr>
              <p:nvPr/>
            </p:nvSpPr>
            <p:spPr bwMode="auto">
              <a:xfrm>
                <a:off x="874" y="2771"/>
                <a:ext cx="3" cy="1"/>
              </a:xfrm>
              <a:custGeom>
                <a:avLst/>
                <a:gdLst>
                  <a:gd name="T0" fmla="*/ 0 w 6"/>
                  <a:gd name="T1" fmla="*/ 1 h 2"/>
                  <a:gd name="T2" fmla="*/ 0 w 6"/>
                  <a:gd name="T3" fmla="*/ 0 h 2"/>
                  <a:gd name="T4" fmla="*/ 1 w 6"/>
                  <a:gd name="T5" fmla="*/ 0 h 2"/>
                  <a:gd name="T6" fmla="*/ 3 w 6"/>
                  <a:gd name="T7" fmla="*/ 0 h 2"/>
                  <a:gd name="T8" fmla="*/ 5 w 6"/>
                  <a:gd name="T9" fmla="*/ 0 h 2"/>
                  <a:gd name="T10" fmla="*/ 6 w 6"/>
                  <a:gd name="T11" fmla="*/ 0 h 2"/>
                  <a:gd name="T12" fmla="*/ 6 w 6"/>
                  <a:gd name="T13" fmla="*/ 1 h 2"/>
                  <a:gd name="T14" fmla="*/ 6 w 6"/>
                  <a:gd name="T15" fmla="*/ 2 h 2"/>
                  <a:gd name="T16" fmla="*/ 5 w 6"/>
                  <a:gd name="T17" fmla="*/ 2 h 2"/>
                  <a:gd name="T18" fmla="*/ 3 w 6"/>
                  <a:gd name="T19" fmla="*/ 2 h 2"/>
                  <a:gd name="T20" fmla="*/ 1 w 6"/>
                  <a:gd name="T21" fmla="*/ 2 h 2"/>
                  <a:gd name="T22" fmla="*/ 1 w 6"/>
                  <a:gd name="T23" fmla="*/ 1 h 2"/>
                  <a:gd name="T24" fmla="*/ 0 w 6"/>
                  <a:gd name="T25" fmla="*/ 1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2"/>
                  <a:gd name="T41" fmla="*/ 6 w 6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89" name="Freeform 332"/>
              <p:cNvSpPr>
                <a:spLocks/>
              </p:cNvSpPr>
              <p:nvPr/>
            </p:nvSpPr>
            <p:spPr bwMode="auto">
              <a:xfrm>
                <a:off x="874" y="2771"/>
                <a:ext cx="3" cy="1"/>
              </a:xfrm>
              <a:custGeom>
                <a:avLst/>
                <a:gdLst>
                  <a:gd name="T0" fmla="*/ 0 w 6"/>
                  <a:gd name="T1" fmla="*/ 1 h 2"/>
                  <a:gd name="T2" fmla="*/ 1 w 6"/>
                  <a:gd name="T3" fmla="*/ 0 h 2"/>
                  <a:gd name="T4" fmla="*/ 3 w 6"/>
                  <a:gd name="T5" fmla="*/ 0 h 2"/>
                  <a:gd name="T6" fmla="*/ 5 w 6"/>
                  <a:gd name="T7" fmla="*/ 0 h 2"/>
                  <a:gd name="T8" fmla="*/ 6 w 6"/>
                  <a:gd name="T9" fmla="*/ 0 h 2"/>
                  <a:gd name="T10" fmla="*/ 6 w 6"/>
                  <a:gd name="T11" fmla="*/ 1 h 2"/>
                  <a:gd name="T12" fmla="*/ 6 w 6"/>
                  <a:gd name="T13" fmla="*/ 2 h 2"/>
                  <a:gd name="T14" fmla="*/ 5 w 6"/>
                  <a:gd name="T15" fmla="*/ 2 h 2"/>
                  <a:gd name="T16" fmla="*/ 3 w 6"/>
                  <a:gd name="T17" fmla="*/ 2 h 2"/>
                  <a:gd name="T18" fmla="*/ 1 w 6"/>
                  <a:gd name="T19" fmla="*/ 2 h 2"/>
                  <a:gd name="T20" fmla="*/ 1 w 6"/>
                  <a:gd name="T21" fmla="*/ 1 h 2"/>
                  <a:gd name="T22" fmla="*/ 0 w 6"/>
                  <a:gd name="T23" fmla="*/ 1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2"/>
                  <a:gd name="T38" fmla="*/ 6 w 6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2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8C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90" name="Freeform 333"/>
              <p:cNvSpPr>
                <a:spLocks/>
              </p:cNvSpPr>
              <p:nvPr/>
            </p:nvSpPr>
            <p:spPr bwMode="auto">
              <a:xfrm>
                <a:off x="869" y="2767"/>
                <a:ext cx="3" cy="1"/>
              </a:xfrm>
              <a:custGeom>
                <a:avLst/>
                <a:gdLst>
                  <a:gd name="T0" fmla="*/ 0 w 6"/>
                  <a:gd name="T1" fmla="*/ 2 h 3"/>
                  <a:gd name="T2" fmla="*/ 0 w 6"/>
                  <a:gd name="T3" fmla="*/ 1 h 3"/>
                  <a:gd name="T4" fmla="*/ 1 w 6"/>
                  <a:gd name="T5" fmla="*/ 1 h 3"/>
                  <a:gd name="T6" fmla="*/ 1 w 6"/>
                  <a:gd name="T7" fmla="*/ 0 h 3"/>
                  <a:gd name="T8" fmla="*/ 3 w 6"/>
                  <a:gd name="T9" fmla="*/ 0 h 3"/>
                  <a:gd name="T10" fmla="*/ 4 w 6"/>
                  <a:gd name="T11" fmla="*/ 1 h 3"/>
                  <a:gd name="T12" fmla="*/ 6 w 6"/>
                  <a:gd name="T13" fmla="*/ 1 h 3"/>
                  <a:gd name="T14" fmla="*/ 6 w 6"/>
                  <a:gd name="T15" fmla="*/ 2 h 3"/>
                  <a:gd name="T16" fmla="*/ 4 w 6"/>
                  <a:gd name="T17" fmla="*/ 2 h 3"/>
                  <a:gd name="T18" fmla="*/ 4 w 6"/>
                  <a:gd name="T19" fmla="*/ 3 h 3"/>
                  <a:gd name="T20" fmla="*/ 3 w 6"/>
                  <a:gd name="T21" fmla="*/ 3 h 3"/>
                  <a:gd name="T22" fmla="*/ 1 w 6"/>
                  <a:gd name="T23" fmla="*/ 3 h 3"/>
                  <a:gd name="T24" fmla="*/ 1 w 6"/>
                  <a:gd name="T25" fmla="*/ 2 h 3"/>
                  <a:gd name="T26" fmla="*/ 0 w 6"/>
                  <a:gd name="T27" fmla="*/ 2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3"/>
                  <a:gd name="T44" fmla="*/ 6 w 6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3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91" name="Freeform 334"/>
              <p:cNvSpPr>
                <a:spLocks/>
              </p:cNvSpPr>
              <p:nvPr/>
            </p:nvSpPr>
            <p:spPr bwMode="auto">
              <a:xfrm>
                <a:off x="869" y="2767"/>
                <a:ext cx="3" cy="1"/>
              </a:xfrm>
              <a:custGeom>
                <a:avLst/>
                <a:gdLst>
                  <a:gd name="T0" fmla="*/ 0 w 6"/>
                  <a:gd name="T1" fmla="*/ 2 h 3"/>
                  <a:gd name="T2" fmla="*/ 0 w 6"/>
                  <a:gd name="T3" fmla="*/ 1 h 3"/>
                  <a:gd name="T4" fmla="*/ 1 w 6"/>
                  <a:gd name="T5" fmla="*/ 1 h 3"/>
                  <a:gd name="T6" fmla="*/ 1 w 6"/>
                  <a:gd name="T7" fmla="*/ 0 h 3"/>
                  <a:gd name="T8" fmla="*/ 3 w 6"/>
                  <a:gd name="T9" fmla="*/ 0 h 3"/>
                  <a:gd name="T10" fmla="*/ 4 w 6"/>
                  <a:gd name="T11" fmla="*/ 1 h 3"/>
                  <a:gd name="T12" fmla="*/ 6 w 6"/>
                  <a:gd name="T13" fmla="*/ 1 h 3"/>
                  <a:gd name="T14" fmla="*/ 6 w 6"/>
                  <a:gd name="T15" fmla="*/ 2 h 3"/>
                  <a:gd name="T16" fmla="*/ 4 w 6"/>
                  <a:gd name="T17" fmla="*/ 2 h 3"/>
                  <a:gd name="T18" fmla="*/ 3 w 6"/>
                  <a:gd name="T19" fmla="*/ 3 h 3"/>
                  <a:gd name="T20" fmla="*/ 1 w 6"/>
                  <a:gd name="T21" fmla="*/ 3 h 3"/>
                  <a:gd name="T22" fmla="*/ 0 w 6"/>
                  <a:gd name="T23" fmla="*/ 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8C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92" name="Freeform 335"/>
              <p:cNvSpPr>
                <a:spLocks/>
              </p:cNvSpPr>
              <p:nvPr/>
            </p:nvSpPr>
            <p:spPr bwMode="auto">
              <a:xfrm>
                <a:off x="872" y="2767"/>
                <a:ext cx="3" cy="1"/>
              </a:xfrm>
              <a:custGeom>
                <a:avLst/>
                <a:gdLst>
                  <a:gd name="T0" fmla="*/ 0 w 6"/>
                  <a:gd name="T1" fmla="*/ 1 h 2"/>
                  <a:gd name="T2" fmla="*/ 0 w 6"/>
                  <a:gd name="T3" fmla="*/ 0 h 2"/>
                  <a:gd name="T4" fmla="*/ 1 w 6"/>
                  <a:gd name="T5" fmla="*/ 0 h 2"/>
                  <a:gd name="T6" fmla="*/ 3 w 6"/>
                  <a:gd name="T7" fmla="*/ 0 h 2"/>
                  <a:gd name="T8" fmla="*/ 4 w 6"/>
                  <a:gd name="T9" fmla="*/ 0 h 2"/>
                  <a:gd name="T10" fmla="*/ 6 w 6"/>
                  <a:gd name="T11" fmla="*/ 0 h 2"/>
                  <a:gd name="T12" fmla="*/ 6 w 6"/>
                  <a:gd name="T13" fmla="*/ 1 h 2"/>
                  <a:gd name="T14" fmla="*/ 6 w 6"/>
                  <a:gd name="T15" fmla="*/ 2 h 2"/>
                  <a:gd name="T16" fmla="*/ 4 w 6"/>
                  <a:gd name="T17" fmla="*/ 2 h 2"/>
                  <a:gd name="T18" fmla="*/ 3 w 6"/>
                  <a:gd name="T19" fmla="*/ 2 h 2"/>
                  <a:gd name="T20" fmla="*/ 1 w 6"/>
                  <a:gd name="T21" fmla="*/ 2 h 2"/>
                  <a:gd name="T22" fmla="*/ 1 w 6"/>
                  <a:gd name="T23" fmla="*/ 1 h 2"/>
                  <a:gd name="T24" fmla="*/ 0 w 6"/>
                  <a:gd name="T25" fmla="*/ 1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2"/>
                  <a:gd name="T41" fmla="*/ 6 w 6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93" name="Freeform 336"/>
              <p:cNvSpPr>
                <a:spLocks/>
              </p:cNvSpPr>
              <p:nvPr/>
            </p:nvSpPr>
            <p:spPr bwMode="auto">
              <a:xfrm>
                <a:off x="872" y="2767"/>
                <a:ext cx="3" cy="1"/>
              </a:xfrm>
              <a:custGeom>
                <a:avLst/>
                <a:gdLst>
                  <a:gd name="T0" fmla="*/ 0 w 6"/>
                  <a:gd name="T1" fmla="*/ 1 h 2"/>
                  <a:gd name="T2" fmla="*/ 0 w 6"/>
                  <a:gd name="T3" fmla="*/ 0 h 2"/>
                  <a:gd name="T4" fmla="*/ 1 w 6"/>
                  <a:gd name="T5" fmla="*/ 0 h 2"/>
                  <a:gd name="T6" fmla="*/ 3 w 6"/>
                  <a:gd name="T7" fmla="*/ 0 h 2"/>
                  <a:gd name="T8" fmla="*/ 4 w 6"/>
                  <a:gd name="T9" fmla="*/ 0 h 2"/>
                  <a:gd name="T10" fmla="*/ 6 w 6"/>
                  <a:gd name="T11" fmla="*/ 0 h 2"/>
                  <a:gd name="T12" fmla="*/ 6 w 6"/>
                  <a:gd name="T13" fmla="*/ 1 h 2"/>
                  <a:gd name="T14" fmla="*/ 6 w 6"/>
                  <a:gd name="T15" fmla="*/ 2 h 2"/>
                  <a:gd name="T16" fmla="*/ 4 w 6"/>
                  <a:gd name="T17" fmla="*/ 2 h 2"/>
                  <a:gd name="T18" fmla="*/ 3 w 6"/>
                  <a:gd name="T19" fmla="*/ 2 h 2"/>
                  <a:gd name="T20" fmla="*/ 1 w 6"/>
                  <a:gd name="T21" fmla="*/ 2 h 2"/>
                  <a:gd name="T22" fmla="*/ 0 w 6"/>
                  <a:gd name="T23" fmla="*/ 1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2"/>
                  <a:gd name="T38" fmla="*/ 6 w 6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8C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94" name="Freeform 337"/>
              <p:cNvSpPr>
                <a:spLocks/>
              </p:cNvSpPr>
              <p:nvPr/>
            </p:nvSpPr>
            <p:spPr bwMode="auto">
              <a:xfrm>
                <a:off x="885" y="2768"/>
                <a:ext cx="4" cy="1"/>
              </a:xfrm>
              <a:custGeom>
                <a:avLst/>
                <a:gdLst>
                  <a:gd name="T0" fmla="*/ 0 w 6"/>
                  <a:gd name="T1" fmla="*/ 1 h 2"/>
                  <a:gd name="T2" fmla="*/ 0 w 6"/>
                  <a:gd name="T3" fmla="*/ 0 h 2"/>
                  <a:gd name="T4" fmla="*/ 1 w 6"/>
                  <a:gd name="T5" fmla="*/ 0 h 2"/>
                  <a:gd name="T6" fmla="*/ 3 w 6"/>
                  <a:gd name="T7" fmla="*/ 0 h 2"/>
                  <a:gd name="T8" fmla="*/ 5 w 6"/>
                  <a:gd name="T9" fmla="*/ 0 h 2"/>
                  <a:gd name="T10" fmla="*/ 6 w 6"/>
                  <a:gd name="T11" fmla="*/ 0 h 2"/>
                  <a:gd name="T12" fmla="*/ 6 w 6"/>
                  <a:gd name="T13" fmla="*/ 1 h 2"/>
                  <a:gd name="T14" fmla="*/ 5 w 6"/>
                  <a:gd name="T15" fmla="*/ 1 h 2"/>
                  <a:gd name="T16" fmla="*/ 5 w 6"/>
                  <a:gd name="T17" fmla="*/ 2 h 2"/>
                  <a:gd name="T18" fmla="*/ 3 w 6"/>
                  <a:gd name="T19" fmla="*/ 2 h 2"/>
                  <a:gd name="T20" fmla="*/ 1 w 6"/>
                  <a:gd name="T21" fmla="*/ 2 h 2"/>
                  <a:gd name="T22" fmla="*/ 0 w 6"/>
                  <a:gd name="T23" fmla="*/ 1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2"/>
                  <a:gd name="T38" fmla="*/ 6 w 6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95" name="Freeform 338"/>
              <p:cNvSpPr>
                <a:spLocks/>
              </p:cNvSpPr>
              <p:nvPr/>
            </p:nvSpPr>
            <p:spPr bwMode="auto">
              <a:xfrm>
                <a:off x="885" y="2768"/>
                <a:ext cx="4" cy="1"/>
              </a:xfrm>
              <a:custGeom>
                <a:avLst/>
                <a:gdLst>
                  <a:gd name="T0" fmla="*/ 0 w 6"/>
                  <a:gd name="T1" fmla="*/ 1 h 2"/>
                  <a:gd name="T2" fmla="*/ 0 w 6"/>
                  <a:gd name="T3" fmla="*/ 0 h 2"/>
                  <a:gd name="T4" fmla="*/ 1 w 6"/>
                  <a:gd name="T5" fmla="*/ 0 h 2"/>
                  <a:gd name="T6" fmla="*/ 3 w 6"/>
                  <a:gd name="T7" fmla="*/ 0 h 2"/>
                  <a:gd name="T8" fmla="*/ 5 w 6"/>
                  <a:gd name="T9" fmla="*/ 0 h 2"/>
                  <a:gd name="T10" fmla="*/ 6 w 6"/>
                  <a:gd name="T11" fmla="*/ 0 h 2"/>
                  <a:gd name="T12" fmla="*/ 6 w 6"/>
                  <a:gd name="T13" fmla="*/ 1 h 2"/>
                  <a:gd name="T14" fmla="*/ 5 w 6"/>
                  <a:gd name="T15" fmla="*/ 1 h 2"/>
                  <a:gd name="T16" fmla="*/ 5 w 6"/>
                  <a:gd name="T17" fmla="*/ 2 h 2"/>
                  <a:gd name="T18" fmla="*/ 3 w 6"/>
                  <a:gd name="T19" fmla="*/ 2 h 2"/>
                  <a:gd name="T20" fmla="*/ 1 w 6"/>
                  <a:gd name="T21" fmla="*/ 2 h 2"/>
                  <a:gd name="T22" fmla="*/ 0 w 6"/>
                  <a:gd name="T23" fmla="*/ 1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2"/>
                  <a:gd name="T38" fmla="*/ 6 w 6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8C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96" name="Freeform 339"/>
              <p:cNvSpPr>
                <a:spLocks/>
              </p:cNvSpPr>
              <p:nvPr/>
            </p:nvSpPr>
            <p:spPr bwMode="auto">
              <a:xfrm>
                <a:off x="890" y="2764"/>
                <a:ext cx="2" cy="1"/>
              </a:xfrm>
              <a:custGeom>
                <a:avLst/>
                <a:gdLst>
                  <a:gd name="T0" fmla="*/ 0 w 5"/>
                  <a:gd name="T1" fmla="*/ 1 h 2"/>
                  <a:gd name="T2" fmla="*/ 2 w 5"/>
                  <a:gd name="T3" fmla="*/ 1 h 2"/>
                  <a:gd name="T4" fmla="*/ 2 w 5"/>
                  <a:gd name="T5" fmla="*/ 0 h 2"/>
                  <a:gd name="T6" fmla="*/ 3 w 5"/>
                  <a:gd name="T7" fmla="*/ 0 h 2"/>
                  <a:gd name="T8" fmla="*/ 5 w 5"/>
                  <a:gd name="T9" fmla="*/ 0 h 2"/>
                  <a:gd name="T10" fmla="*/ 5 w 5"/>
                  <a:gd name="T11" fmla="*/ 1 h 2"/>
                  <a:gd name="T12" fmla="*/ 5 w 5"/>
                  <a:gd name="T13" fmla="*/ 2 h 2"/>
                  <a:gd name="T14" fmla="*/ 3 w 5"/>
                  <a:gd name="T15" fmla="*/ 2 h 2"/>
                  <a:gd name="T16" fmla="*/ 2 w 5"/>
                  <a:gd name="T17" fmla="*/ 2 h 2"/>
                  <a:gd name="T18" fmla="*/ 0 w 5"/>
                  <a:gd name="T19" fmla="*/ 2 h 2"/>
                  <a:gd name="T20" fmla="*/ 0 w 5"/>
                  <a:gd name="T21" fmla="*/ 1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97" name="Freeform 340"/>
              <p:cNvSpPr>
                <a:spLocks/>
              </p:cNvSpPr>
              <p:nvPr/>
            </p:nvSpPr>
            <p:spPr bwMode="auto">
              <a:xfrm>
                <a:off x="890" y="2764"/>
                <a:ext cx="2" cy="1"/>
              </a:xfrm>
              <a:custGeom>
                <a:avLst/>
                <a:gdLst>
                  <a:gd name="T0" fmla="*/ 0 w 5"/>
                  <a:gd name="T1" fmla="*/ 1 h 2"/>
                  <a:gd name="T2" fmla="*/ 2 w 5"/>
                  <a:gd name="T3" fmla="*/ 1 h 2"/>
                  <a:gd name="T4" fmla="*/ 2 w 5"/>
                  <a:gd name="T5" fmla="*/ 0 h 2"/>
                  <a:gd name="T6" fmla="*/ 3 w 5"/>
                  <a:gd name="T7" fmla="*/ 0 h 2"/>
                  <a:gd name="T8" fmla="*/ 5 w 5"/>
                  <a:gd name="T9" fmla="*/ 1 h 2"/>
                  <a:gd name="T10" fmla="*/ 5 w 5"/>
                  <a:gd name="T11" fmla="*/ 2 h 2"/>
                  <a:gd name="T12" fmla="*/ 3 w 5"/>
                  <a:gd name="T13" fmla="*/ 2 h 2"/>
                  <a:gd name="T14" fmla="*/ 2 w 5"/>
                  <a:gd name="T15" fmla="*/ 2 h 2"/>
                  <a:gd name="T16" fmla="*/ 0 w 5"/>
                  <a:gd name="T17" fmla="*/ 2 h 2"/>
                  <a:gd name="T18" fmla="*/ 0 w 5"/>
                  <a:gd name="T19" fmla="*/ 1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8C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98" name="Freeform 341"/>
              <p:cNvSpPr>
                <a:spLocks/>
              </p:cNvSpPr>
              <p:nvPr/>
            </p:nvSpPr>
            <p:spPr bwMode="auto">
              <a:xfrm>
                <a:off x="716" y="2748"/>
                <a:ext cx="12" cy="3"/>
              </a:xfrm>
              <a:custGeom>
                <a:avLst/>
                <a:gdLst>
                  <a:gd name="T0" fmla="*/ 20 w 24"/>
                  <a:gd name="T1" fmla="*/ 2 h 9"/>
                  <a:gd name="T2" fmla="*/ 20 w 24"/>
                  <a:gd name="T3" fmla="*/ 1 h 9"/>
                  <a:gd name="T4" fmla="*/ 18 w 24"/>
                  <a:gd name="T5" fmla="*/ 1 h 9"/>
                  <a:gd name="T6" fmla="*/ 17 w 24"/>
                  <a:gd name="T7" fmla="*/ 1 h 9"/>
                  <a:gd name="T8" fmla="*/ 15 w 24"/>
                  <a:gd name="T9" fmla="*/ 1 h 9"/>
                  <a:gd name="T10" fmla="*/ 15 w 24"/>
                  <a:gd name="T11" fmla="*/ 2 h 9"/>
                  <a:gd name="T12" fmla="*/ 13 w 24"/>
                  <a:gd name="T13" fmla="*/ 2 h 9"/>
                  <a:gd name="T14" fmla="*/ 13 w 24"/>
                  <a:gd name="T15" fmla="*/ 3 h 9"/>
                  <a:gd name="T16" fmla="*/ 12 w 24"/>
                  <a:gd name="T17" fmla="*/ 3 h 9"/>
                  <a:gd name="T18" fmla="*/ 10 w 24"/>
                  <a:gd name="T19" fmla="*/ 3 h 9"/>
                  <a:gd name="T20" fmla="*/ 10 w 24"/>
                  <a:gd name="T21" fmla="*/ 2 h 9"/>
                  <a:gd name="T22" fmla="*/ 9 w 24"/>
                  <a:gd name="T23" fmla="*/ 2 h 9"/>
                  <a:gd name="T24" fmla="*/ 9 w 24"/>
                  <a:gd name="T25" fmla="*/ 1 h 9"/>
                  <a:gd name="T26" fmla="*/ 10 w 24"/>
                  <a:gd name="T27" fmla="*/ 1 h 9"/>
                  <a:gd name="T28" fmla="*/ 10 w 24"/>
                  <a:gd name="T29" fmla="*/ 0 h 9"/>
                  <a:gd name="T30" fmla="*/ 9 w 24"/>
                  <a:gd name="T31" fmla="*/ 0 h 9"/>
                  <a:gd name="T32" fmla="*/ 7 w 24"/>
                  <a:gd name="T33" fmla="*/ 0 h 9"/>
                  <a:gd name="T34" fmla="*/ 7 w 24"/>
                  <a:gd name="T35" fmla="*/ 1 h 9"/>
                  <a:gd name="T36" fmla="*/ 6 w 24"/>
                  <a:gd name="T37" fmla="*/ 1 h 9"/>
                  <a:gd name="T38" fmla="*/ 6 w 24"/>
                  <a:gd name="T39" fmla="*/ 2 h 9"/>
                  <a:gd name="T40" fmla="*/ 4 w 24"/>
                  <a:gd name="T41" fmla="*/ 2 h 9"/>
                  <a:gd name="T42" fmla="*/ 3 w 24"/>
                  <a:gd name="T43" fmla="*/ 2 h 9"/>
                  <a:gd name="T44" fmla="*/ 3 w 24"/>
                  <a:gd name="T45" fmla="*/ 3 h 9"/>
                  <a:gd name="T46" fmla="*/ 1 w 24"/>
                  <a:gd name="T47" fmla="*/ 3 h 9"/>
                  <a:gd name="T48" fmla="*/ 1 w 24"/>
                  <a:gd name="T49" fmla="*/ 4 h 9"/>
                  <a:gd name="T50" fmla="*/ 0 w 24"/>
                  <a:gd name="T51" fmla="*/ 4 h 9"/>
                  <a:gd name="T52" fmla="*/ 1 w 24"/>
                  <a:gd name="T53" fmla="*/ 4 h 9"/>
                  <a:gd name="T54" fmla="*/ 1 w 24"/>
                  <a:gd name="T55" fmla="*/ 5 h 9"/>
                  <a:gd name="T56" fmla="*/ 3 w 24"/>
                  <a:gd name="T57" fmla="*/ 5 h 9"/>
                  <a:gd name="T58" fmla="*/ 3 w 24"/>
                  <a:gd name="T59" fmla="*/ 6 h 9"/>
                  <a:gd name="T60" fmla="*/ 4 w 24"/>
                  <a:gd name="T61" fmla="*/ 6 h 9"/>
                  <a:gd name="T62" fmla="*/ 4 w 24"/>
                  <a:gd name="T63" fmla="*/ 7 h 9"/>
                  <a:gd name="T64" fmla="*/ 4 w 24"/>
                  <a:gd name="T65" fmla="*/ 8 h 9"/>
                  <a:gd name="T66" fmla="*/ 6 w 24"/>
                  <a:gd name="T67" fmla="*/ 8 h 9"/>
                  <a:gd name="T68" fmla="*/ 6 w 24"/>
                  <a:gd name="T69" fmla="*/ 9 h 9"/>
                  <a:gd name="T70" fmla="*/ 7 w 24"/>
                  <a:gd name="T71" fmla="*/ 9 h 9"/>
                  <a:gd name="T72" fmla="*/ 9 w 24"/>
                  <a:gd name="T73" fmla="*/ 9 h 9"/>
                  <a:gd name="T74" fmla="*/ 10 w 24"/>
                  <a:gd name="T75" fmla="*/ 9 h 9"/>
                  <a:gd name="T76" fmla="*/ 12 w 24"/>
                  <a:gd name="T77" fmla="*/ 8 h 9"/>
                  <a:gd name="T78" fmla="*/ 13 w 24"/>
                  <a:gd name="T79" fmla="*/ 8 h 9"/>
                  <a:gd name="T80" fmla="*/ 13 w 24"/>
                  <a:gd name="T81" fmla="*/ 7 h 9"/>
                  <a:gd name="T82" fmla="*/ 15 w 24"/>
                  <a:gd name="T83" fmla="*/ 7 h 9"/>
                  <a:gd name="T84" fmla="*/ 17 w 24"/>
                  <a:gd name="T85" fmla="*/ 7 h 9"/>
                  <a:gd name="T86" fmla="*/ 18 w 24"/>
                  <a:gd name="T87" fmla="*/ 7 h 9"/>
                  <a:gd name="T88" fmla="*/ 20 w 24"/>
                  <a:gd name="T89" fmla="*/ 7 h 9"/>
                  <a:gd name="T90" fmla="*/ 21 w 24"/>
                  <a:gd name="T91" fmla="*/ 7 h 9"/>
                  <a:gd name="T92" fmla="*/ 23 w 24"/>
                  <a:gd name="T93" fmla="*/ 7 h 9"/>
                  <a:gd name="T94" fmla="*/ 23 w 24"/>
                  <a:gd name="T95" fmla="*/ 6 h 9"/>
                  <a:gd name="T96" fmla="*/ 24 w 24"/>
                  <a:gd name="T97" fmla="*/ 6 h 9"/>
                  <a:gd name="T98" fmla="*/ 24 w 24"/>
                  <a:gd name="T99" fmla="*/ 5 h 9"/>
                  <a:gd name="T100" fmla="*/ 23 w 24"/>
                  <a:gd name="T101" fmla="*/ 5 h 9"/>
                  <a:gd name="T102" fmla="*/ 23 w 24"/>
                  <a:gd name="T103" fmla="*/ 4 h 9"/>
                  <a:gd name="T104" fmla="*/ 23 w 24"/>
                  <a:gd name="T105" fmla="*/ 3 h 9"/>
                  <a:gd name="T106" fmla="*/ 23 w 24"/>
                  <a:gd name="T107" fmla="*/ 2 h 9"/>
                  <a:gd name="T108" fmla="*/ 21 w 24"/>
                  <a:gd name="T109" fmla="*/ 2 h 9"/>
                  <a:gd name="T110" fmla="*/ 20 w 24"/>
                  <a:gd name="T111" fmla="*/ 2 h 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"/>
                  <a:gd name="T169" fmla="*/ 0 h 9"/>
                  <a:gd name="T170" fmla="*/ 24 w 24"/>
                  <a:gd name="T171" fmla="*/ 9 h 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" h="9">
                    <a:moveTo>
                      <a:pt x="20" y="2"/>
                    </a:moveTo>
                    <a:lnTo>
                      <a:pt x="20" y="1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99" name="Freeform 342"/>
              <p:cNvSpPr>
                <a:spLocks/>
              </p:cNvSpPr>
              <p:nvPr/>
            </p:nvSpPr>
            <p:spPr bwMode="auto">
              <a:xfrm>
                <a:off x="716" y="2748"/>
                <a:ext cx="12" cy="3"/>
              </a:xfrm>
              <a:custGeom>
                <a:avLst/>
                <a:gdLst>
                  <a:gd name="T0" fmla="*/ 20 w 24"/>
                  <a:gd name="T1" fmla="*/ 2 h 9"/>
                  <a:gd name="T2" fmla="*/ 20 w 24"/>
                  <a:gd name="T3" fmla="*/ 1 h 9"/>
                  <a:gd name="T4" fmla="*/ 18 w 24"/>
                  <a:gd name="T5" fmla="*/ 1 h 9"/>
                  <a:gd name="T6" fmla="*/ 17 w 24"/>
                  <a:gd name="T7" fmla="*/ 1 h 9"/>
                  <a:gd name="T8" fmla="*/ 15 w 24"/>
                  <a:gd name="T9" fmla="*/ 1 h 9"/>
                  <a:gd name="T10" fmla="*/ 15 w 24"/>
                  <a:gd name="T11" fmla="*/ 2 h 9"/>
                  <a:gd name="T12" fmla="*/ 13 w 24"/>
                  <a:gd name="T13" fmla="*/ 3 h 9"/>
                  <a:gd name="T14" fmla="*/ 12 w 24"/>
                  <a:gd name="T15" fmla="*/ 3 h 9"/>
                  <a:gd name="T16" fmla="*/ 10 w 24"/>
                  <a:gd name="T17" fmla="*/ 3 h 9"/>
                  <a:gd name="T18" fmla="*/ 9 w 24"/>
                  <a:gd name="T19" fmla="*/ 2 h 9"/>
                  <a:gd name="T20" fmla="*/ 9 w 24"/>
                  <a:gd name="T21" fmla="*/ 1 h 9"/>
                  <a:gd name="T22" fmla="*/ 10 w 24"/>
                  <a:gd name="T23" fmla="*/ 1 h 9"/>
                  <a:gd name="T24" fmla="*/ 10 w 24"/>
                  <a:gd name="T25" fmla="*/ 0 h 9"/>
                  <a:gd name="T26" fmla="*/ 9 w 24"/>
                  <a:gd name="T27" fmla="*/ 0 h 9"/>
                  <a:gd name="T28" fmla="*/ 7 w 24"/>
                  <a:gd name="T29" fmla="*/ 0 h 9"/>
                  <a:gd name="T30" fmla="*/ 7 w 24"/>
                  <a:gd name="T31" fmla="*/ 1 h 9"/>
                  <a:gd name="T32" fmla="*/ 6 w 24"/>
                  <a:gd name="T33" fmla="*/ 1 h 9"/>
                  <a:gd name="T34" fmla="*/ 4 w 24"/>
                  <a:gd name="T35" fmla="*/ 2 h 9"/>
                  <a:gd name="T36" fmla="*/ 3 w 24"/>
                  <a:gd name="T37" fmla="*/ 2 h 9"/>
                  <a:gd name="T38" fmla="*/ 1 w 24"/>
                  <a:gd name="T39" fmla="*/ 3 h 9"/>
                  <a:gd name="T40" fmla="*/ 0 w 24"/>
                  <a:gd name="T41" fmla="*/ 4 h 9"/>
                  <a:gd name="T42" fmla="*/ 1 w 24"/>
                  <a:gd name="T43" fmla="*/ 5 h 9"/>
                  <a:gd name="T44" fmla="*/ 3 w 24"/>
                  <a:gd name="T45" fmla="*/ 6 h 9"/>
                  <a:gd name="T46" fmla="*/ 4 w 24"/>
                  <a:gd name="T47" fmla="*/ 7 h 9"/>
                  <a:gd name="T48" fmla="*/ 6 w 24"/>
                  <a:gd name="T49" fmla="*/ 8 h 9"/>
                  <a:gd name="T50" fmla="*/ 7 w 24"/>
                  <a:gd name="T51" fmla="*/ 9 h 9"/>
                  <a:gd name="T52" fmla="*/ 9 w 24"/>
                  <a:gd name="T53" fmla="*/ 9 h 9"/>
                  <a:gd name="T54" fmla="*/ 10 w 24"/>
                  <a:gd name="T55" fmla="*/ 9 h 9"/>
                  <a:gd name="T56" fmla="*/ 13 w 24"/>
                  <a:gd name="T57" fmla="*/ 8 h 9"/>
                  <a:gd name="T58" fmla="*/ 15 w 24"/>
                  <a:gd name="T59" fmla="*/ 7 h 9"/>
                  <a:gd name="T60" fmla="*/ 17 w 24"/>
                  <a:gd name="T61" fmla="*/ 7 h 9"/>
                  <a:gd name="T62" fmla="*/ 18 w 24"/>
                  <a:gd name="T63" fmla="*/ 7 h 9"/>
                  <a:gd name="T64" fmla="*/ 21 w 24"/>
                  <a:gd name="T65" fmla="*/ 7 h 9"/>
                  <a:gd name="T66" fmla="*/ 23 w 24"/>
                  <a:gd name="T67" fmla="*/ 6 h 9"/>
                  <a:gd name="T68" fmla="*/ 24 w 24"/>
                  <a:gd name="T69" fmla="*/ 5 h 9"/>
                  <a:gd name="T70" fmla="*/ 23 w 24"/>
                  <a:gd name="T71" fmla="*/ 4 h 9"/>
                  <a:gd name="T72" fmla="*/ 23 w 24"/>
                  <a:gd name="T73" fmla="*/ 2 h 9"/>
                  <a:gd name="T74" fmla="*/ 21 w 24"/>
                  <a:gd name="T75" fmla="*/ 2 h 9"/>
                  <a:gd name="T76" fmla="*/ 20 w 24"/>
                  <a:gd name="T77" fmla="*/ 2 h 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"/>
                  <a:gd name="T118" fmla="*/ 0 h 9"/>
                  <a:gd name="T119" fmla="*/ 24 w 24"/>
                  <a:gd name="T120" fmla="*/ 9 h 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" h="9">
                    <a:moveTo>
                      <a:pt x="20" y="2"/>
                    </a:moveTo>
                    <a:lnTo>
                      <a:pt x="20" y="1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3" y="8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23" y="6"/>
                    </a:lnTo>
                    <a:lnTo>
                      <a:pt x="24" y="5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0" y="2"/>
                    </a:lnTo>
                  </a:path>
                </a:pathLst>
              </a:custGeom>
              <a:noFill/>
              <a:ln w="0">
                <a:solidFill>
                  <a:srgbClr val="00A6A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1400" name="Group 343"/>
              <p:cNvGrpSpPr>
                <a:grpSpLocks/>
              </p:cNvGrpSpPr>
              <p:nvPr/>
            </p:nvGrpSpPr>
            <p:grpSpPr bwMode="auto">
              <a:xfrm>
                <a:off x="678" y="2744"/>
                <a:ext cx="630" cy="192"/>
                <a:chOff x="3701" y="1352"/>
                <a:chExt cx="630" cy="192"/>
              </a:xfrm>
            </p:grpSpPr>
            <p:sp>
              <p:nvSpPr>
                <p:cNvPr id="11401" name="Freeform 344"/>
                <p:cNvSpPr>
                  <a:spLocks/>
                </p:cNvSpPr>
                <p:nvPr/>
              </p:nvSpPr>
              <p:spPr bwMode="auto">
                <a:xfrm>
                  <a:off x="3751" y="1352"/>
                  <a:ext cx="2" cy="1"/>
                </a:xfrm>
                <a:custGeom>
                  <a:avLst/>
                  <a:gdLst>
                    <a:gd name="T0" fmla="*/ 3 w 5"/>
                    <a:gd name="T1" fmla="*/ 3 h 4"/>
                    <a:gd name="T2" fmla="*/ 5 w 5"/>
                    <a:gd name="T3" fmla="*/ 3 h 4"/>
                    <a:gd name="T4" fmla="*/ 5 w 5"/>
                    <a:gd name="T5" fmla="*/ 2 h 4"/>
                    <a:gd name="T6" fmla="*/ 5 w 5"/>
                    <a:gd name="T7" fmla="*/ 1 h 4"/>
                    <a:gd name="T8" fmla="*/ 3 w 5"/>
                    <a:gd name="T9" fmla="*/ 1 h 4"/>
                    <a:gd name="T10" fmla="*/ 3 w 5"/>
                    <a:gd name="T11" fmla="*/ 0 h 4"/>
                    <a:gd name="T12" fmla="*/ 2 w 5"/>
                    <a:gd name="T13" fmla="*/ 0 h 4"/>
                    <a:gd name="T14" fmla="*/ 0 w 5"/>
                    <a:gd name="T15" fmla="*/ 0 h 4"/>
                    <a:gd name="T16" fmla="*/ 2 w 5"/>
                    <a:gd name="T17" fmla="*/ 0 h 4"/>
                    <a:gd name="T18" fmla="*/ 2 w 5"/>
                    <a:gd name="T19" fmla="*/ 1 h 4"/>
                    <a:gd name="T20" fmla="*/ 2 w 5"/>
                    <a:gd name="T21" fmla="*/ 2 h 4"/>
                    <a:gd name="T22" fmla="*/ 0 w 5"/>
                    <a:gd name="T23" fmla="*/ 2 h 4"/>
                    <a:gd name="T24" fmla="*/ 0 w 5"/>
                    <a:gd name="T25" fmla="*/ 3 h 4"/>
                    <a:gd name="T26" fmla="*/ 2 w 5"/>
                    <a:gd name="T27" fmla="*/ 3 h 4"/>
                    <a:gd name="T28" fmla="*/ 2 w 5"/>
                    <a:gd name="T29" fmla="*/ 4 h 4"/>
                    <a:gd name="T30" fmla="*/ 3 w 5"/>
                    <a:gd name="T31" fmla="*/ 4 h 4"/>
                    <a:gd name="T32" fmla="*/ 3 w 5"/>
                    <a:gd name="T33" fmla="*/ 3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4"/>
                    <a:gd name="T53" fmla="*/ 5 w 5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4">
                      <a:moveTo>
                        <a:pt x="3" y="3"/>
                      </a:move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02" name="Freeform 345"/>
                <p:cNvSpPr>
                  <a:spLocks/>
                </p:cNvSpPr>
                <p:nvPr/>
              </p:nvSpPr>
              <p:spPr bwMode="auto">
                <a:xfrm>
                  <a:off x="3751" y="1352"/>
                  <a:ext cx="2" cy="1"/>
                </a:xfrm>
                <a:custGeom>
                  <a:avLst/>
                  <a:gdLst>
                    <a:gd name="T0" fmla="*/ 3 w 5"/>
                    <a:gd name="T1" fmla="*/ 3 h 4"/>
                    <a:gd name="T2" fmla="*/ 5 w 5"/>
                    <a:gd name="T3" fmla="*/ 3 h 4"/>
                    <a:gd name="T4" fmla="*/ 5 w 5"/>
                    <a:gd name="T5" fmla="*/ 2 h 4"/>
                    <a:gd name="T6" fmla="*/ 5 w 5"/>
                    <a:gd name="T7" fmla="*/ 1 h 4"/>
                    <a:gd name="T8" fmla="*/ 3 w 5"/>
                    <a:gd name="T9" fmla="*/ 1 h 4"/>
                    <a:gd name="T10" fmla="*/ 3 w 5"/>
                    <a:gd name="T11" fmla="*/ 0 h 4"/>
                    <a:gd name="T12" fmla="*/ 2 w 5"/>
                    <a:gd name="T13" fmla="*/ 0 h 4"/>
                    <a:gd name="T14" fmla="*/ 0 w 5"/>
                    <a:gd name="T15" fmla="*/ 0 h 4"/>
                    <a:gd name="T16" fmla="*/ 2 w 5"/>
                    <a:gd name="T17" fmla="*/ 1 h 4"/>
                    <a:gd name="T18" fmla="*/ 2 w 5"/>
                    <a:gd name="T19" fmla="*/ 2 h 4"/>
                    <a:gd name="T20" fmla="*/ 0 w 5"/>
                    <a:gd name="T21" fmla="*/ 3 h 4"/>
                    <a:gd name="T22" fmla="*/ 2 w 5"/>
                    <a:gd name="T23" fmla="*/ 4 h 4"/>
                    <a:gd name="T24" fmla="*/ 3 w 5"/>
                    <a:gd name="T25" fmla="*/ 3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"/>
                    <a:gd name="T40" fmla="*/ 0 h 4"/>
                    <a:gd name="T41" fmla="*/ 5 w 5"/>
                    <a:gd name="T42" fmla="*/ 4 h 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" h="4">
                      <a:moveTo>
                        <a:pt x="3" y="3"/>
                      </a:move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3" y="3"/>
                      </a:lnTo>
                    </a:path>
                  </a:pathLst>
                </a:custGeom>
                <a:noFill/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03" name="Freeform 346"/>
                <p:cNvSpPr>
                  <a:spLocks/>
                </p:cNvSpPr>
                <p:nvPr/>
              </p:nvSpPr>
              <p:spPr bwMode="auto">
                <a:xfrm>
                  <a:off x="3755" y="1354"/>
                  <a:ext cx="1" cy="1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1 h 3"/>
                    <a:gd name="T4" fmla="*/ 1 w 3"/>
                    <a:gd name="T5" fmla="*/ 1 h 3"/>
                    <a:gd name="T6" fmla="*/ 1 w 3"/>
                    <a:gd name="T7" fmla="*/ 0 h 3"/>
                    <a:gd name="T8" fmla="*/ 1 w 3"/>
                    <a:gd name="T9" fmla="*/ 1 h 3"/>
                    <a:gd name="T10" fmla="*/ 0 w 3"/>
                    <a:gd name="T11" fmla="*/ 1 h 3"/>
                    <a:gd name="T12" fmla="*/ 0 w 3"/>
                    <a:gd name="T13" fmla="*/ 2 h 3"/>
                    <a:gd name="T14" fmla="*/ 0 w 3"/>
                    <a:gd name="T15" fmla="*/ 3 h 3"/>
                    <a:gd name="T16" fmla="*/ 1 w 3"/>
                    <a:gd name="T17" fmla="*/ 3 h 3"/>
                    <a:gd name="T18" fmla="*/ 1 w 3"/>
                    <a:gd name="T19" fmla="*/ 2 h 3"/>
                    <a:gd name="T20" fmla="*/ 3 w 3"/>
                    <a:gd name="T21" fmla="*/ 2 h 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"/>
                    <a:gd name="T34" fmla="*/ 0 h 3"/>
                    <a:gd name="T35" fmla="*/ 3 w 3"/>
                    <a:gd name="T36" fmla="*/ 3 h 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" h="3">
                      <a:moveTo>
                        <a:pt x="3" y="2"/>
                      </a:move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04" name="Freeform 347"/>
                <p:cNvSpPr>
                  <a:spLocks/>
                </p:cNvSpPr>
                <p:nvPr/>
              </p:nvSpPr>
              <p:spPr bwMode="auto">
                <a:xfrm>
                  <a:off x="3755" y="1354"/>
                  <a:ext cx="1" cy="1"/>
                </a:xfrm>
                <a:custGeom>
                  <a:avLst/>
                  <a:gdLst>
                    <a:gd name="T0" fmla="*/ 3 w 3"/>
                    <a:gd name="T1" fmla="*/ 2 h 3"/>
                    <a:gd name="T2" fmla="*/ 1 w 3"/>
                    <a:gd name="T3" fmla="*/ 1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2 h 3"/>
                    <a:gd name="T10" fmla="*/ 0 w 3"/>
                    <a:gd name="T11" fmla="*/ 3 h 3"/>
                    <a:gd name="T12" fmla="*/ 1 w 3"/>
                    <a:gd name="T13" fmla="*/ 3 h 3"/>
                    <a:gd name="T14" fmla="*/ 1 w 3"/>
                    <a:gd name="T15" fmla="*/ 2 h 3"/>
                    <a:gd name="T16" fmla="*/ 3 w 3"/>
                    <a:gd name="T17" fmla="*/ 2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3" y="2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3" y="2"/>
                      </a:lnTo>
                    </a:path>
                  </a:pathLst>
                </a:custGeom>
                <a:noFill/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05" name="Freeform 348"/>
                <p:cNvSpPr>
                  <a:spLocks/>
                </p:cNvSpPr>
                <p:nvPr/>
              </p:nvSpPr>
              <p:spPr bwMode="auto">
                <a:xfrm>
                  <a:off x="3766" y="1356"/>
                  <a:ext cx="2" cy="1"/>
                </a:xfrm>
                <a:custGeom>
                  <a:avLst/>
                  <a:gdLst>
                    <a:gd name="T0" fmla="*/ 0 w 5"/>
                    <a:gd name="T1" fmla="*/ 1 h 3"/>
                    <a:gd name="T2" fmla="*/ 2 w 5"/>
                    <a:gd name="T3" fmla="*/ 1 h 3"/>
                    <a:gd name="T4" fmla="*/ 2 w 5"/>
                    <a:gd name="T5" fmla="*/ 0 h 3"/>
                    <a:gd name="T6" fmla="*/ 3 w 5"/>
                    <a:gd name="T7" fmla="*/ 0 h 3"/>
                    <a:gd name="T8" fmla="*/ 3 w 5"/>
                    <a:gd name="T9" fmla="*/ 1 h 3"/>
                    <a:gd name="T10" fmla="*/ 5 w 5"/>
                    <a:gd name="T11" fmla="*/ 1 h 3"/>
                    <a:gd name="T12" fmla="*/ 3 w 5"/>
                    <a:gd name="T13" fmla="*/ 1 h 3"/>
                    <a:gd name="T14" fmla="*/ 3 w 5"/>
                    <a:gd name="T15" fmla="*/ 2 h 3"/>
                    <a:gd name="T16" fmla="*/ 3 w 5"/>
                    <a:gd name="T17" fmla="*/ 3 h 3"/>
                    <a:gd name="T18" fmla="*/ 2 w 5"/>
                    <a:gd name="T19" fmla="*/ 3 h 3"/>
                    <a:gd name="T20" fmla="*/ 0 w 5"/>
                    <a:gd name="T21" fmla="*/ 3 h 3"/>
                    <a:gd name="T22" fmla="*/ 0 w 5"/>
                    <a:gd name="T23" fmla="*/ 2 h 3"/>
                    <a:gd name="T24" fmla="*/ 0 w 5"/>
                    <a:gd name="T25" fmla="*/ 1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"/>
                    <a:gd name="T40" fmla="*/ 0 h 3"/>
                    <a:gd name="T41" fmla="*/ 5 w 5"/>
                    <a:gd name="T42" fmla="*/ 3 h 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" h="3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06" name="Freeform 349"/>
                <p:cNvSpPr>
                  <a:spLocks/>
                </p:cNvSpPr>
                <p:nvPr/>
              </p:nvSpPr>
              <p:spPr bwMode="auto">
                <a:xfrm>
                  <a:off x="3766" y="1356"/>
                  <a:ext cx="2" cy="1"/>
                </a:xfrm>
                <a:custGeom>
                  <a:avLst/>
                  <a:gdLst>
                    <a:gd name="T0" fmla="*/ 0 w 5"/>
                    <a:gd name="T1" fmla="*/ 1 h 3"/>
                    <a:gd name="T2" fmla="*/ 2 w 5"/>
                    <a:gd name="T3" fmla="*/ 0 h 3"/>
                    <a:gd name="T4" fmla="*/ 3 w 5"/>
                    <a:gd name="T5" fmla="*/ 0 h 3"/>
                    <a:gd name="T6" fmla="*/ 5 w 5"/>
                    <a:gd name="T7" fmla="*/ 1 h 3"/>
                    <a:gd name="T8" fmla="*/ 3 w 5"/>
                    <a:gd name="T9" fmla="*/ 2 h 3"/>
                    <a:gd name="T10" fmla="*/ 2 w 5"/>
                    <a:gd name="T11" fmla="*/ 3 h 3"/>
                    <a:gd name="T12" fmla="*/ 0 w 5"/>
                    <a:gd name="T13" fmla="*/ 3 h 3"/>
                    <a:gd name="T14" fmla="*/ 0 w 5"/>
                    <a:gd name="T15" fmla="*/ 2 h 3"/>
                    <a:gd name="T16" fmla="*/ 0 w 5"/>
                    <a:gd name="T17" fmla="*/ 1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3"/>
                    <a:gd name="T29" fmla="*/ 5 w 5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3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07" name="Freeform 350"/>
                <p:cNvSpPr>
                  <a:spLocks/>
                </p:cNvSpPr>
                <p:nvPr/>
              </p:nvSpPr>
              <p:spPr bwMode="auto">
                <a:xfrm>
                  <a:off x="3745" y="1354"/>
                  <a:ext cx="2" cy="1"/>
                </a:xfrm>
                <a:custGeom>
                  <a:avLst/>
                  <a:gdLst>
                    <a:gd name="T0" fmla="*/ 3 w 3"/>
                    <a:gd name="T1" fmla="*/ 2 h 2"/>
                    <a:gd name="T2" fmla="*/ 3 w 3"/>
                    <a:gd name="T3" fmla="*/ 1 h 2"/>
                    <a:gd name="T4" fmla="*/ 1 w 3"/>
                    <a:gd name="T5" fmla="*/ 1 h 2"/>
                    <a:gd name="T6" fmla="*/ 1 w 3"/>
                    <a:gd name="T7" fmla="*/ 0 h 2"/>
                    <a:gd name="T8" fmla="*/ 1 w 3"/>
                    <a:gd name="T9" fmla="*/ 1 h 2"/>
                    <a:gd name="T10" fmla="*/ 0 w 3"/>
                    <a:gd name="T11" fmla="*/ 1 h 2"/>
                    <a:gd name="T12" fmla="*/ 0 w 3"/>
                    <a:gd name="T13" fmla="*/ 2 h 2"/>
                    <a:gd name="T14" fmla="*/ 1 w 3"/>
                    <a:gd name="T15" fmla="*/ 2 h 2"/>
                    <a:gd name="T16" fmla="*/ 3 w 3"/>
                    <a:gd name="T17" fmla="*/ 2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2"/>
                    <a:gd name="T29" fmla="*/ 3 w 3"/>
                    <a:gd name="T30" fmla="*/ 2 h 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2">
                      <a:moveTo>
                        <a:pt x="3" y="2"/>
                      </a:move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08" name="Freeform 351"/>
                <p:cNvSpPr>
                  <a:spLocks/>
                </p:cNvSpPr>
                <p:nvPr/>
              </p:nvSpPr>
              <p:spPr bwMode="auto">
                <a:xfrm>
                  <a:off x="3745" y="1355"/>
                  <a:ext cx="2" cy="1"/>
                </a:xfrm>
                <a:custGeom>
                  <a:avLst/>
                  <a:gdLst>
                    <a:gd name="T0" fmla="*/ 3 w 3"/>
                    <a:gd name="T1" fmla="*/ 1 h 1"/>
                    <a:gd name="T2" fmla="*/ 3 w 3"/>
                    <a:gd name="T3" fmla="*/ 0 h 1"/>
                    <a:gd name="T4" fmla="*/ 1 w 3"/>
                    <a:gd name="T5" fmla="*/ 0 h 1"/>
                    <a:gd name="T6" fmla="*/ 0 w 3"/>
                    <a:gd name="T7" fmla="*/ 0 h 1"/>
                    <a:gd name="T8" fmla="*/ 0 w 3"/>
                    <a:gd name="T9" fmla="*/ 1 h 1"/>
                    <a:gd name="T10" fmla="*/ 1 w 3"/>
                    <a:gd name="T11" fmla="*/ 1 h 1"/>
                    <a:gd name="T12" fmla="*/ 3 w 3"/>
                    <a:gd name="T13" fmla="*/ 1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1"/>
                    <a:gd name="T23" fmla="*/ 3 w 3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1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09" name="Freeform 352"/>
                <p:cNvSpPr>
                  <a:spLocks/>
                </p:cNvSpPr>
                <p:nvPr/>
              </p:nvSpPr>
              <p:spPr bwMode="auto">
                <a:xfrm>
                  <a:off x="3741" y="1360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0 w 2"/>
                    <a:gd name="T5" fmla="*/ 0 h 2"/>
                    <a:gd name="T6" fmla="*/ 0 w 2"/>
                    <a:gd name="T7" fmla="*/ 1 h 2"/>
                    <a:gd name="T8" fmla="*/ 0 w 2"/>
                    <a:gd name="T9" fmla="*/ 2 h 2"/>
                    <a:gd name="T10" fmla="*/ 2 w 2"/>
                    <a:gd name="T11" fmla="*/ 2 h 2"/>
                    <a:gd name="T12" fmla="*/ 2 w 2"/>
                    <a:gd name="T13" fmla="*/ 1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2"/>
                    <a:gd name="T23" fmla="*/ 2 w 2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2">
                      <a:moveTo>
                        <a:pt x="2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10" name="Freeform 353"/>
                <p:cNvSpPr>
                  <a:spLocks/>
                </p:cNvSpPr>
                <p:nvPr/>
              </p:nvSpPr>
              <p:spPr bwMode="auto">
                <a:xfrm>
                  <a:off x="3741" y="1360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0 h 2"/>
                    <a:gd name="T4" fmla="*/ 0 w 2"/>
                    <a:gd name="T5" fmla="*/ 1 h 2"/>
                    <a:gd name="T6" fmla="*/ 0 w 2"/>
                    <a:gd name="T7" fmla="*/ 2 h 2"/>
                    <a:gd name="T8" fmla="*/ 2 w 2"/>
                    <a:gd name="T9" fmla="*/ 2 h 2"/>
                    <a:gd name="T10" fmla="*/ 2 w 2"/>
                    <a:gd name="T11" fmla="*/ 1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2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0">
                  <a:solidFill>
                    <a:srgbClr val="00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11" name="Freeform 354"/>
                <p:cNvSpPr>
                  <a:spLocks/>
                </p:cNvSpPr>
                <p:nvPr/>
              </p:nvSpPr>
              <p:spPr bwMode="auto">
                <a:xfrm>
                  <a:off x="3747" y="1377"/>
                  <a:ext cx="159" cy="20"/>
                </a:xfrm>
                <a:custGeom>
                  <a:avLst/>
                  <a:gdLst>
                    <a:gd name="T0" fmla="*/ 296 w 317"/>
                    <a:gd name="T1" fmla="*/ 38 h 58"/>
                    <a:gd name="T2" fmla="*/ 285 w 317"/>
                    <a:gd name="T3" fmla="*/ 39 h 58"/>
                    <a:gd name="T4" fmla="*/ 268 w 317"/>
                    <a:gd name="T5" fmla="*/ 42 h 58"/>
                    <a:gd name="T6" fmla="*/ 245 w 317"/>
                    <a:gd name="T7" fmla="*/ 44 h 58"/>
                    <a:gd name="T8" fmla="*/ 219 w 317"/>
                    <a:gd name="T9" fmla="*/ 47 h 58"/>
                    <a:gd name="T10" fmla="*/ 191 w 317"/>
                    <a:gd name="T11" fmla="*/ 50 h 58"/>
                    <a:gd name="T12" fmla="*/ 161 w 317"/>
                    <a:gd name="T13" fmla="*/ 53 h 58"/>
                    <a:gd name="T14" fmla="*/ 129 w 317"/>
                    <a:gd name="T15" fmla="*/ 56 h 58"/>
                    <a:gd name="T16" fmla="*/ 98 w 317"/>
                    <a:gd name="T17" fmla="*/ 57 h 58"/>
                    <a:gd name="T18" fmla="*/ 69 w 317"/>
                    <a:gd name="T19" fmla="*/ 58 h 58"/>
                    <a:gd name="T20" fmla="*/ 49 w 317"/>
                    <a:gd name="T21" fmla="*/ 58 h 58"/>
                    <a:gd name="T22" fmla="*/ 44 w 317"/>
                    <a:gd name="T23" fmla="*/ 58 h 58"/>
                    <a:gd name="T24" fmla="*/ 38 w 317"/>
                    <a:gd name="T25" fmla="*/ 57 h 58"/>
                    <a:gd name="T26" fmla="*/ 30 w 317"/>
                    <a:gd name="T27" fmla="*/ 56 h 58"/>
                    <a:gd name="T28" fmla="*/ 23 w 317"/>
                    <a:gd name="T29" fmla="*/ 53 h 58"/>
                    <a:gd name="T30" fmla="*/ 15 w 317"/>
                    <a:gd name="T31" fmla="*/ 51 h 58"/>
                    <a:gd name="T32" fmla="*/ 9 w 317"/>
                    <a:gd name="T33" fmla="*/ 48 h 58"/>
                    <a:gd name="T34" fmla="*/ 3 w 317"/>
                    <a:gd name="T35" fmla="*/ 44 h 58"/>
                    <a:gd name="T36" fmla="*/ 0 w 317"/>
                    <a:gd name="T37" fmla="*/ 38 h 58"/>
                    <a:gd name="T38" fmla="*/ 0 w 317"/>
                    <a:gd name="T39" fmla="*/ 31 h 58"/>
                    <a:gd name="T40" fmla="*/ 1 w 317"/>
                    <a:gd name="T41" fmla="*/ 25 h 58"/>
                    <a:gd name="T42" fmla="*/ 3 w 317"/>
                    <a:gd name="T43" fmla="*/ 22 h 58"/>
                    <a:gd name="T44" fmla="*/ 4 w 317"/>
                    <a:gd name="T45" fmla="*/ 19 h 58"/>
                    <a:gd name="T46" fmla="*/ 7 w 317"/>
                    <a:gd name="T47" fmla="*/ 16 h 58"/>
                    <a:gd name="T48" fmla="*/ 10 w 317"/>
                    <a:gd name="T49" fmla="*/ 12 h 58"/>
                    <a:gd name="T50" fmla="*/ 16 w 317"/>
                    <a:gd name="T51" fmla="*/ 9 h 58"/>
                    <a:gd name="T52" fmla="*/ 24 w 317"/>
                    <a:gd name="T53" fmla="*/ 6 h 58"/>
                    <a:gd name="T54" fmla="*/ 33 w 317"/>
                    <a:gd name="T55" fmla="*/ 4 h 58"/>
                    <a:gd name="T56" fmla="*/ 46 w 317"/>
                    <a:gd name="T57" fmla="*/ 2 h 58"/>
                    <a:gd name="T58" fmla="*/ 61 w 317"/>
                    <a:gd name="T59" fmla="*/ 0 h 58"/>
                    <a:gd name="T60" fmla="*/ 81 w 317"/>
                    <a:gd name="T61" fmla="*/ 2 h 58"/>
                    <a:gd name="T62" fmla="*/ 104 w 317"/>
                    <a:gd name="T63" fmla="*/ 2 h 58"/>
                    <a:gd name="T64" fmla="*/ 132 w 317"/>
                    <a:gd name="T65" fmla="*/ 3 h 58"/>
                    <a:gd name="T66" fmla="*/ 161 w 317"/>
                    <a:gd name="T67" fmla="*/ 5 h 58"/>
                    <a:gd name="T68" fmla="*/ 190 w 317"/>
                    <a:gd name="T69" fmla="*/ 7 h 58"/>
                    <a:gd name="T70" fmla="*/ 218 w 317"/>
                    <a:gd name="T71" fmla="*/ 9 h 58"/>
                    <a:gd name="T72" fmla="*/ 244 w 317"/>
                    <a:gd name="T73" fmla="*/ 11 h 58"/>
                    <a:gd name="T74" fmla="*/ 265 w 317"/>
                    <a:gd name="T75" fmla="*/ 13 h 58"/>
                    <a:gd name="T76" fmla="*/ 282 w 317"/>
                    <a:gd name="T77" fmla="*/ 15 h 58"/>
                    <a:gd name="T78" fmla="*/ 294 w 317"/>
                    <a:gd name="T79" fmla="*/ 17 h 58"/>
                    <a:gd name="T80" fmla="*/ 299 w 317"/>
                    <a:gd name="T81" fmla="*/ 18 h 58"/>
                    <a:gd name="T82" fmla="*/ 304 w 317"/>
                    <a:gd name="T83" fmla="*/ 19 h 58"/>
                    <a:gd name="T84" fmla="*/ 308 w 317"/>
                    <a:gd name="T85" fmla="*/ 20 h 58"/>
                    <a:gd name="T86" fmla="*/ 313 w 317"/>
                    <a:gd name="T87" fmla="*/ 22 h 58"/>
                    <a:gd name="T88" fmla="*/ 316 w 317"/>
                    <a:gd name="T89" fmla="*/ 24 h 58"/>
                    <a:gd name="T90" fmla="*/ 317 w 317"/>
                    <a:gd name="T91" fmla="*/ 26 h 58"/>
                    <a:gd name="T92" fmla="*/ 317 w 317"/>
                    <a:gd name="T93" fmla="*/ 30 h 58"/>
                    <a:gd name="T94" fmla="*/ 314 w 317"/>
                    <a:gd name="T95" fmla="*/ 32 h 58"/>
                    <a:gd name="T96" fmla="*/ 310 w 317"/>
                    <a:gd name="T97" fmla="*/ 34 h 58"/>
                    <a:gd name="T98" fmla="*/ 304 w 317"/>
                    <a:gd name="T99" fmla="*/ 36 h 5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17"/>
                    <a:gd name="T151" fmla="*/ 0 h 58"/>
                    <a:gd name="T152" fmla="*/ 317 w 317"/>
                    <a:gd name="T153" fmla="*/ 58 h 5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17" h="58">
                      <a:moveTo>
                        <a:pt x="300" y="37"/>
                      </a:moveTo>
                      <a:lnTo>
                        <a:pt x="299" y="37"/>
                      </a:lnTo>
                      <a:lnTo>
                        <a:pt x="296" y="38"/>
                      </a:lnTo>
                      <a:lnTo>
                        <a:pt x="293" y="38"/>
                      </a:lnTo>
                      <a:lnTo>
                        <a:pt x="290" y="38"/>
                      </a:lnTo>
                      <a:lnTo>
                        <a:pt x="285" y="39"/>
                      </a:lnTo>
                      <a:lnTo>
                        <a:pt x="281" y="40"/>
                      </a:lnTo>
                      <a:lnTo>
                        <a:pt x="274" y="40"/>
                      </a:lnTo>
                      <a:lnTo>
                        <a:pt x="268" y="42"/>
                      </a:lnTo>
                      <a:lnTo>
                        <a:pt x="261" y="43"/>
                      </a:lnTo>
                      <a:lnTo>
                        <a:pt x="254" y="44"/>
                      </a:lnTo>
                      <a:lnTo>
                        <a:pt x="245" y="44"/>
                      </a:lnTo>
                      <a:lnTo>
                        <a:pt x="238" y="45"/>
                      </a:lnTo>
                      <a:lnTo>
                        <a:pt x="228" y="46"/>
                      </a:lnTo>
                      <a:lnTo>
                        <a:pt x="219" y="47"/>
                      </a:lnTo>
                      <a:lnTo>
                        <a:pt x="210" y="48"/>
                      </a:lnTo>
                      <a:lnTo>
                        <a:pt x="201" y="49"/>
                      </a:lnTo>
                      <a:lnTo>
                        <a:pt x="191" y="50"/>
                      </a:lnTo>
                      <a:lnTo>
                        <a:pt x="181" y="51"/>
                      </a:lnTo>
                      <a:lnTo>
                        <a:pt x="170" y="52"/>
                      </a:lnTo>
                      <a:lnTo>
                        <a:pt x="161" y="53"/>
                      </a:lnTo>
                      <a:lnTo>
                        <a:pt x="150" y="53"/>
                      </a:lnTo>
                      <a:lnTo>
                        <a:pt x="139" y="55"/>
                      </a:lnTo>
                      <a:lnTo>
                        <a:pt x="129" y="56"/>
                      </a:lnTo>
                      <a:lnTo>
                        <a:pt x="119" y="56"/>
                      </a:lnTo>
                      <a:lnTo>
                        <a:pt x="109" y="57"/>
                      </a:lnTo>
                      <a:lnTo>
                        <a:pt x="98" y="57"/>
                      </a:lnTo>
                      <a:lnTo>
                        <a:pt x="89" y="58"/>
                      </a:lnTo>
                      <a:lnTo>
                        <a:pt x="78" y="58"/>
                      </a:lnTo>
                      <a:lnTo>
                        <a:pt x="69" y="58"/>
                      </a:lnTo>
                      <a:lnTo>
                        <a:pt x="59" y="58"/>
                      </a:lnTo>
                      <a:lnTo>
                        <a:pt x="50" y="58"/>
                      </a:lnTo>
                      <a:lnTo>
                        <a:pt x="49" y="58"/>
                      </a:lnTo>
                      <a:lnTo>
                        <a:pt x="47" y="58"/>
                      </a:lnTo>
                      <a:lnTo>
                        <a:pt x="46" y="58"/>
                      </a:lnTo>
                      <a:lnTo>
                        <a:pt x="44" y="58"/>
                      </a:lnTo>
                      <a:lnTo>
                        <a:pt x="43" y="58"/>
                      </a:lnTo>
                      <a:lnTo>
                        <a:pt x="41" y="57"/>
                      </a:lnTo>
                      <a:lnTo>
                        <a:pt x="38" y="57"/>
                      </a:lnTo>
                      <a:lnTo>
                        <a:pt x="36" y="57"/>
                      </a:lnTo>
                      <a:lnTo>
                        <a:pt x="33" y="56"/>
                      </a:lnTo>
                      <a:lnTo>
                        <a:pt x="30" y="56"/>
                      </a:lnTo>
                      <a:lnTo>
                        <a:pt x="29" y="56"/>
                      </a:lnTo>
                      <a:lnTo>
                        <a:pt x="26" y="55"/>
                      </a:lnTo>
                      <a:lnTo>
                        <a:pt x="23" y="53"/>
                      </a:lnTo>
                      <a:lnTo>
                        <a:pt x="21" y="53"/>
                      </a:lnTo>
                      <a:lnTo>
                        <a:pt x="18" y="52"/>
                      </a:lnTo>
                      <a:lnTo>
                        <a:pt x="15" y="51"/>
                      </a:lnTo>
                      <a:lnTo>
                        <a:pt x="13" y="50"/>
                      </a:lnTo>
                      <a:lnTo>
                        <a:pt x="10" y="49"/>
                      </a:lnTo>
                      <a:lnTo>
                        <a:pt x="9" y="48"/>
                      </a:lnTo>
                      <a:lnTo>
                        <a:pt x="6" y="46"/>
                      </a:lnTo>
                      <a:lnTo>
                        <a:pt x="4" y="45"/>
                      </a:lnTo>
                      <a:lnTo>
                        <a:pt x="3" y="44"/>
                      </a:lnTo>
                      <a:lnTo>
                        <a:pt x="1" y="42"/>
                      </a:lnTo>
                      <a:lnTo>
                        <a:pt x="1" y="39"/>
                      </a:lnTo>
                      <a:lnTo>
                        <a:pt x="0" y="38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6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1" y="23"/>
                      </a:lnTo>
                      <a:lnTo>
                        <a:pt x="3" y="22"/>
                      </a:lnTo>
                      <a:lnTo>
                        <a:pt x="3" y="21"/>
                      </a:lnTo>
                      <a:lnTo>
                        <a:pt x="3" y="20"/>
                      </a:lnTo>
                      <a:lnTo>
                        <a:pt x="4" y="19"/>
                      </a:lnTo>
                      <a:lnTo>
                        <a:pt x="4" y="18"/>
                      </a:lnTo>
                      <a:lnTo>
                        <a:pt x="6" y="17"/>
                      </a:lnTo>
                      <a:lnTo>
                        <a:pt x="7" y="16"/>
                      </a:lnTo>
                      <a:lnTo>
                        <a:pt x="7" y="15"/>
                      </a:lnTo>
                      <a:lnTo>
                        <a:pt x="9" y="13"/>
                      </a:lnTo>
                      <a:lnTo>
                        <a:pt x="10" y="12"/>
                      </a:lnTo>
                      <a:lnTo>
                        <a:pt x="12" y="11"/>
                      </a:lnTo>
                      <a:lnTo>
                        <a:pt x="15" y="10"/>
                      </a:lnTo>
                      <a:lnTo>
                        <a:pt x="16" y="9"/>
                      </a:lnTo>
                      <a:lnTo>
                        <a:pt x="18" y="8"/>
                      </a:lnTo>
                      <a:lnTo>
                        <a:pt x="21" y="7"/>
                      </a:lnTo>
                      <a:lnTo>
                        <a:pt x="24" y="6"/>
                      </a:lnTo>
                      <a:lnTo>
                        <a:pt x="27" y="5"/>
                      </a:lnTo>
                      <a:lnTo>
                        <a:pt x="30" y="4"/>
                      </a:lnTo>
                      <a:lnTo>
                        <a:pt x="33" y="4"/>
                      </a:lnTo>
                      <a:lnTo>
                        <a:pt x="38" y="3"/>
                      </a:lnTo>
                      <a:lnTo>
                        <a:pt x="41" y="2"/>
                      </a:lnTo>
                      <a:lnTo>
                        <a:pt x="46" y="2"/>
                      </a:lnTo>
                      <a:lnTo>
                        <a:pt x="50" y="2"/>
                      </a:lnTo>
                      <a:lnTo>
                        <a:pt x="55" y="2"/>
                      </a:lnTo>
                      <a:lnTo>
                        <a:pt x="61" y="0"/>
                      </a:lnTo>
                      <a:lnTo>
                        <a:pt x="67" y="0"/>
                      </a:lnTo>
                      <a:lnTo>
                        <a:pt x="73" y="0"/>
                      </a:lnTo>
                      <a:lnTo>
                        <a:pt x="81" y="2"/>
                      </a:lnTo>
                      <a:lnTo>
                        <a:pt x="89" y="2"/>
                      </a:lnTo>
                      <a:lnTo>
                        <a:pt x="96" y="2"/>
                      </a:lnTo>
                      <a:lnTo>
                        <a:pt x="104" y="2"/>
                      </a:lnTo>
                      <a:lnTo>
                        <a:pt x="113" y="3"/>
                      </a:lnTo>
                      <a:lnTo>
                        <a:pt x="122" y="3"/>
                      </a:lnTo>
                      <a:lnTo>
                        <a:pt x="132" y="3"/>
                      </a:lnTo>
                      <a:lnTo>
                        <a:pt x="141" y="4"/>
                      </a:lnTo>
                      <a:lnTo>
                        <a:pt x="150" y="4"/>
                      </a:lnTo>
                      <a:lnTo>
                        <a:pt x="161" y="5"/>
                      </a:lnTo>
                      <a:lnTo>
                        <a:pt x="170" y="6"/>
                      </a:lnTo>
                      <a:lnTo>
                        <a:pt x="179" y="6"/>
                      </a:lnTo>
                      <a:lnTo>
                        <a:pt x="190" y="7"/>
                      </a:lnTo>
                      <a:lnTo>
                        <a:pt x="199" y="7"/>
                      </a:lnTo>
                      <a:lnTo>
                        <a:pt x="208" y="8"/>
                      </a:lnTo>
                      <a:lnTo>
                        <a:pt x="218" y="9"/>
                      </a:lnTo>
                      <a:lnTo>
                        <a:pt x="227" y="9"/>
                      </a:lnTo>
                      <a:lnTo>
                        <a:pt x="234" y="10"/>
                      </a:lnTo>
                      <a:lnTo>
                        <a:pt x="244" y="11"/>
                      </a:lnTo>
                      <a:lnTo>
                        <a:pt x="251" y="11"/>
                      </a:lnTo>
                      <a:lnTo>
                        <a:pt x="259" y="12"/>
                      </a:lnTo>
                      <a:lnTo>
                        <a:pt x="265" y="13"/>
                      </a:lnTo>
                      <a:lnTo>
                        <a:pt x="271" y="13"/>
                      </a:lnTo>
                      <a:lnTo>
                        <a:pt x="277" y="15"/>
                      </a:lnTo>
                      <a:lnTo>
                        <a:pt x="282" y="15"/>
                      </a:lnTo>
                      <a:lnTo>
                        <a:pt x="287" y="16"/>
                      </a:lnTo>
                      <a:lnTo>
                        <a:pt x="291" y="16"/>
                      </a:lnTo>
                      <a:lnTo>
                        <a:pt x="294" y="17"/>
                      </a:lnTo>
                      <a:lnTo>
                        <a:pt x="296" y="17"/>
                      </a:lnTo>
                      <a:lnTo>
                        <a:pt x="297" y="17"/>
                      </a:lnTo>
                      <a:lnTo>
                        <a:pt x="299" y="18"/>
                      </a:lnTo>
                      <a:lnTo>
                        <a:pt x="300" y="18"/>
                      </a:lnTo>
                      <a:lnTo>
                        <a:pt x="302" y="18"/>
                      </a:lnTo>
                      <a:lnTo>
                        <a:pt x="304" y="19"/>
                      </a:lnTo>
                      <a:lnTo>
                        <a:pt x="305" y="19"/>
                      </a:lnTo>
                      <a:lnTo>
                        <a:pt x="307" y="20"/>
                      </a:lnTo>
                      <a:lnTo>
                        <a:pt x="308" y="20"/>
                      </a:lnTo>
                      <a:lnTo>
                        <a:pt x="310" y="21"/>
                      </a:lnTo>
                      <a:lnTo>
                        <a:pt x="311" y="21"/>
                      </a:lnTo>
                      <a:lnTo>
                        <a:pt x="313" y="22"/>
                      </a:lnTo>
                      <a:lnTo>
                        <a:pt x="313" y="23"/>
                      </a:lnTo>
                      <a:lnTo>
                        <a:pt x="314" y="23"/>
                      </a:lnTo>
                      <a:lnTo>
                        <a:pt x="316" y="24"/>
                      </a:lnTo>
                      <a:lnTo>
                        <a:pt x="316" y="25"/>
                      </a:lnTo>
                      <a:lnTo>
                        <a:pt x="317" y="25"/>
                      </a:lnTo>
                      <a:lnTo>
                        <a:pt x="317" y="26"/>
                      </a:lnTo>
                      <a:lnTo>
                        <a:pt x="317" y="28"/>
                      </a:lnTo>
                      <a:lnTo>
                        <a:pt x="317" y="29"/>
                      </a:lnTo>
                      <a:lnTo>
                        <a:pt x="317" y="30"/>
                      </a:lnTo>
                      <a:lnTo>
                        <a:pt x="317" y="31"/>
                      </a:lnTo>
                      <a:lnTo>
                        <a:pt x="316" y="32"/>
                      </a:lnTo>
                      <a:lnTo>
                        <a:pt x="314" y="32"/>
                      </a:lnTo>
                      <a:lnTo>
                        <a:pt x="314" y="33"/>
                      </a:lnTo>
                      <a:lnTo>
                        <a:pt x="313" y="34"/>
                      </a:lnTo>
                      <a:lnTo>
                        <a:pt x="310" y="34"/>
                      </a:lnTo>
                      <a:lnTo>
                        <a:pt x="308" y="35"/>
                      </a:lnTo>
                      <a:lnTo>
                        <a:pt x="305" y="36"/>
                      </a:lnTo>
                      <a:lnTo>
                        <a:pt x="304" y="36"/>
                      </a:lnTo>
                      <a:lnTo>
                        <a:pt x="300" y="37"/>
                      </a:lnTo>
                      <a:close/>
                    </a:path>
                  </a:pathLst>
                </a:custGeom>
                <a:solidFill>
                  <a:srgbClr val="004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12" name="Freeform 355"/>
                <p:cNvSpPr>
                  <a:spLocks/>
                </p:cNvSpPr>
                <p:nvPr/>
              </p:nvSpPr>
              <p:spPr bwMode="auto">
                <a:xfrm>
                  <a:off x="3749" y="1377"/>
                  <a:ext cx="152" cy="18"/>
                </a:xfrm>
                <a:custGeom>
                  <a:avLst/>
                  <a:gdLst>
                    <a:gd name="T0" fmla="*/ 66 w 304"/>
                    <a:gd name="T1" fmla="*/ 52 h 53"/>
                    <a:gd name="T2" fmla="*/ 95 w 304"/>
                    <a:gd name="T3" fmla="*/ 52 h 53"/>
                    <a:gd name="T4" fmla="*/ 124 w 304"/>
                    <a:gd name="T5" fmla="*/ 50 h 53"/>
                    <a:gd name="T6" fmla="*/ 153 w 304"/>
                    <a:gd name="T7" fmla="*/ 48 h 53"/>
                    <a:gd name="T8" fmla="*/ 182 w 304"/>
                    <a:gd name="T9" fmla="*/ 46 h 53"/>
                    <a:gd name="T10" fmla="*/ 210 w 304"/>
                    <a:gd name="T11" fmla="*/ 43 h 53"/>
                    <a:gd name="T12" fmla="*/ 235 w 304"/>
                    <a:gd name="T13" fmla="*/ 40 h 53"/>
                    <a:gd name="T14" fmla="*/ 256 w 304"/>
                    <a:gd name="T15" fmla="*/ 38 h 53"/>
                    <a:gd name="T16" fmla="*/ 271 w 304"/>
                    <a:gd name="T17" fmla="*/ 36 h 53"/>
                    <a:gd name="T18" fmla="*/ 282 w 304"/>
                    <a:gd name="T19" fmla="*/ 35 h 53"/>
                    <a:gd name="T20" fmla="*/ 288 w 304"/>
                    <a:gd name="T21" fmla="*/ 34 h 53"/>
                    <a:gd name="T22" fmla="*/ 296 w 304"/>
                    <a:gd name="T23" fmla="*/ 32 h 53"/>
                    <a:gd name="T24" fmla="*/ 301 w 304"/>
                    <a:gd name="T25" fmla="*/ 30 h 53"/>
                    <a:gd name="T26" fmla="*/ 302 w 304"/>
                    <a:gd name="T27" fmla="*/ 28 h 53"/>
                    <a:gd name="T28" fmla="*/ 304 w 304"/>
                    <a:gd name="T29" fmla="*/ 25 h 53"/>
                    <a:gd name="T30" fmla="*/ 301 w 304"/>
                    <a:gd name="T31" fmla="*/ 22 h 53"/>
                    <a:gd name="T32" fmla="*/ 296 w 304"/>
                    <a:gd name="T33" fmla="*/ 20 h 53"/>
                    <a:gd name="T34" fmla="*/ 291 w 304"/>
                    <a:gd name="T35" fmla="*/ 18 h 53"/>
                    <a:gd name="T36" fmla="*/ 287 w 304"/>
                    <a:gd name="T37" fmla="*/ 17 h 53"/>
                    <a:gd name="T38" fmla="*/ 282 w 304"/>
                    <a:gd name="T39" fmla="*/ 16 h 53"/>
                    <a:gd name="T40" fmla="*/ 274 w 304"/>
                    <a:gd name="T41" fmla="*/ 15 h 53"/>
                    <a:gd name="T42" fmla="*/ 259 w 304"/>
                    <a:gd name="T43" fmla="*/ 12 h 53"/>
                    <a:gd name="T44" fmla="*/ 239 w 304"/>
                    <a:gd name="T45" fmla="*/ 11 h 53"/>
                    <a:gd name="T46" fmla="*/ 216 w 304"/>
                    <a:gd name="T47" fmla="*/ 9 h 53"/>
                    <a:gd name="T48" fmla="*/ 190 w 304"/>
                    <a:gd name="T49" fmla="*/ 7 h 53"/>
                    <a:gd name="T50" fmla="*/ 162 w 304"/>
                    <a:gd name="T51" fmla="*/ 5 h 53"/>
                    <a:gd name="T52" fmla="*/ 135 w 304"/>
                    <a:gd name="T53" fmla="*/ 4 h 53"/>
                    <a:gd name="T54" fmla="*/ 109 w 304"/>
                    <a:gd name="T55" fmla="*/ 3 h 53"/>
                    <a:gd name="T56" fmla="*/ 84 w 304"/>
                    <a:gd name="T57" fmla="*/ 2 h 53"/>
                    <a:gd name="T58" fmla="*/ 64 w 304"/>
                    <a:gd name="T59" fmla="*/ 0 h 53"/>
                    <a:gd name="T60" fmla="*/ 49 w 304"/>
                    <a:gd name="T61" fmla="*/ 2 h 53"/>
                    <a:gd name="T62" fmla="*/ 36 w 304"/>
                    <a:gd name="T63" fmla="*/ 3 h 53"/>
                    <a:gd name="T64" fmla="*/ 27 w 304"/>
                    <a:gd name="T65" fmla="*/ 5 h 53"/>
                    <a:gd name="T66" fmla="*/ 20 w 304"/>
                    <a:gd name="T67" fmla="*/ 7 h 53"/>
                    <a:gd name="T68" fmla="*/ 13 w 304"/>
                    <a:gd name="T69" fmla="*/ 10 h 53"/>
                    <a:gd name="T70" fmla="*/ 9 w 304"/>
                    <a:gd name="T71" fmla="*/ 13 h 53"/>
                    <a:gd name="T72" fmla="*/ 4 w 304"/>
                    <a:gd name="T73" fmla="*/ 17 h 53"/>
                    <a:gd name="T74" fmla="*/ 3 w 304"/>
                    <a:gd name="T75" fmla="*/ 20 h 53"/>
                    <a:gd name="T76" fmla="*/ 3 w 304"/>
                    <a:gd name="T77" fmla="*/ 23 h 53"/>
                    <a:gd name="T78" fmla="*/ 1 w 304"/>
                    <a:gd name="T79" fmla="*/ 29 h 53"/>
                    <a:gd name="T80" fmla="*/ 1 w 304"/>
                    <a:gd name="T81" fmla="*/ 35 h 53"/>
                    <a:gd name="T82" fmla="*/ 4 w 304"/>
                    <a:gd name="T83" fmla="*/ 39 h 53"/>
                    <a:gd name="T84" fmla="*/ 9 w 304"/>
                    <a:gd name="T85" fmla="*/ 44 h 53"/>
                    <a:gd name="T86" fmla="*/ 15 w 304"/>
                    <a:gd name="T87" fmla="*/ 47 h 53"/>
                    <a:gd name="T88" fmla="*/ 23 w 304"/>
                    <a:gd name="T89" fmla="*/ 49 h 53"/>
                    <a:gd name="T90" fmla="*/ 30 w 304"/>
                    <a:gd name="T91" fmla="*/ 50 h 53"/>
                    <a:gd name="T92" fmla="*/ 38 w 304"/>
                    <a:gd name="T93" fmla="*/ 51 h 53"/>
                    <a:gd name="T94" fmla="*/ 43 w 304"/>
                    <a:gd name="T95" fmla="*/ 52 h 53"/>
                    <a:gd name="T96" fmla="*/ 47 w 304"/>
                    <a:gd name="T97" fmla="*/ 52 h 5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04"/>
                    <a:gd name="T148" fmla="*/ 0 h 53"/>
                    <a:gd name="T149" fmla="*/ 304 w 304"/>
                    <a:gd name="T150" fmla="*/ 53 h 5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04" h="53">
                      <a:moveTo>
                        <a:pt x="49" y="52"/>
                      </a:moveTo>
                      <a:lnTo>
                        <a:pt x="56" y="53"/>
                      </a:lnTo>
                      <a:lnTo>
                        <a:pt x="66" y="52"/>
                      </a:lnTo>
                      <a:lnTo>
                        <a:pt x="75" y="52"/>
                      </a:lnTo>
                      <a:lnTo>
                        <a:pt x="84" y="52"/>
                      </a:lnTo>
                      <a:lnTo>
                        <a:pt x="95" y="52"/>
                      </a:lnTo>
                      <a:lnTo>
                        <a:pt x="104" y="51"/>
                      </a:lnTo>
                      <a:lnTo>
                        <a:pt x="113" y="51"/>
                      </a:lnTo>
                      <a:lnTo>
                        <a:pt x="124" y="50"/>
                      </a:lnTo>
                      <a:lnTo>
                        <a:pt x="133" y="50"/>
                      </a:lnTo>
                      <a:lnTo>
                        <a:pt x="144" y="49"/>
                      </a:lnTo>
                      <a:lnTo>
                        <a:pt x="153" y="48"/>
                      </a:lnTo>
                      <a:lnTo>
                        <a:pt x="164" y="47"/>
                      </a:lnTo>
                      <a:lnTo>
                        <a:pt x="173" y="47"/>
                      </a:lnTo>
                      <a:lnTo>
                        <a:pt x="182" y="46"/>
                      </a:lnTo>
                      <a:lnTo>
                        <a:pt x="192" y="45"/>
                      </a:lnTo>
                      <a:lnTo>
                        <a:pt x="201" y="44"/>
                      </a:lnTo>
                      <a:lnTo>
                        <a:pt x="210" y="43"/>
                      </a:lnTo>
                      <a:lnTo>
                        <a:pt x="218" y="42"/>
                      </a:lnTo>
                      <a:lnTo>
                        <a:pt x="227" y="42"/>
                      </a:lnTo>
                      <a:lnTo>
                        <a:pt x="235" y="40"/>
                      </a:lnTo>
                      <a:lnTo>
                        <a:pt x="242" y="39"/>
                      </a:lnTo>
                      <a:lnTo>
                        <a:pt x="248" y="38"/>
                      </a:lnTo>
                      <a:lnTo>
                        <a:pt x="256" y="38"/>
                      </a:lnTo>
                      <a:lnTo>
                        <a:pt x="262" y="37"/>
                      </a:lnTo>
                      <a:lnTo>
                        <a:pt x="267" y="36"/>
                      </a:lnTo>
                      <a:lnTo>
                        <a:pt x="271" y="36"/>
                      </a:lnTo>
                      <a:lnTo>
                        <a:pt x="276" y="35"/>
                      </a:lnTo>
                      <a:lnTo>
                        <a:pt x="279" y="35"/>
                      </a:lnTo>
                      <a:lnTo>
                        <a:pt x="282" y="35"/>
                      </a:lnTo>
                      <a:lnTo>
                        <a:pt x="284" y="34"/>
                      </a:lnTo>
                      <a:lnTo>
                        <a:pt x="285" y="34"/>
                      </a:lnTo>
                      <a:lnTo>
                        <a:pt x="288" y="34"/>
                      </a:lnTo>
                      <a:lnTo>
                        <a:pt x="291" y="33"/>
                      </a:lnTo>
                      <a:lnTo>
                        <a:pt x="293" y="32"/>
                      </a:lnTo>
                      <a:lnTo>
                        <a:pt x="296" y="32"/>
                      </a:lnTo>
                      <a:lnTo>
                        <a:pt x="297" y="31"/>
                      </a:lnTo>
                      <a:lnTo>
                        <a:pt x="299" y="30"/>
                      </a:lnTo>
                      <a:lnTo>
                        <a:pt x="301" y="30"/>
                      </a:lnTo>
                      <a:lnTo>
                        <a:pt x="301" y="29"/>
                      </a:lnTo>
                      <a:lnTo>
                        <a:pt x="302" y="29"/>
                      </a:lnTo>
                      <a:lnTo>
                        <a:pt x="302" y="28"/>
                      </a:lnTo>
                      <a:lnTo>
                        <a:pt x="302" y="26"/>
                      </a:lnTo>
                      <a:lnTo>
                        <a:pt x="304" y="26"/>
                      </a:lnTo>
                      <a:lnTo>
                        <a:pt x="304" y="25"/>
                      </a:lnTo>
                      <a:lnTo>
                        <a:pt x="302" y="24"/>
                      </a:lnTo>
                      <a:lnTo>
                        <a:pt x="302" y="23"/>
                      </a:lnTo>
                      <a:lnTo>
                        <a:pt x="301" y="22"/>
                      </a:lnTo>
                      <a:lnTo>
                        <a:pt x="299" y="21"/>
                      </a:lnTo>
                      <a:lnTo>
                        <a:pt x="297" y="20"/>
                      </a:lnTo>
                      <a:lnTo>
                        <a:pt x="296" y="20"/>
                      </a:lnTo>
                      <a:lnTo>
                        <a:pt x="294" y="19"/>
                      </a:lnTo>
                      <a:lnTo>
                        <a:pt x="293" y="18"/>
                      </a:lnTo>
                      <a:lnTo>
                        <a:pt x="291" y="18"/>
                      </a:lnTo>
                      <a:lnTo>
                        <a:pt x="290" y="17"/>
                      </a:lnTo>
                      <a:lnTo>
                        <a:pt x="288" y="17"/>
                      </a:lnTo>
                      <a:lnTo>
                        <a:pt x="287" y="17"/>
                      </a:lnTo>
                      <a:lnTo>
                        <a:pt x="285" y="16"/>
                      </a:lnTo>
                      <a:lnTo>
                        <a:pt x="284" y="16"/>
                      </a:lnTo>
                      <a:lnTo>
                        <a:pt x="282" y="16"/>
                      </a:lnTo>
                      <a:lnTo>
                        <a:pt x="281" y="15"/>
                      </a:lnTo>
                      <a:lnTo>
                        <a:pt x="278" y="15"/>
                      </a:lnTo>
                      <a:lnTo>
                        <a:pt x="274" y="15"/>
                      </a:lnTo>
                      <a:lnTo>
                        <a:pt x="270" y="13"/>
                      </a:lnTo>
                      <a:lnTo>
                        <a:pt x="265" y="13"/>
                      </a:lnTo>
                      <a:lnTo>
                        <a:pt x="259" y="12"/>
                      </a:lnTo>
                      <a:lnTo>
                        <a:pt x="253" y="12"/>
                      </a:lnTo>
                      <a:lnTo>
                        <a:pt x="247" y="11"/>
                      </a:lnTo>
                      <a:lnTo>
                        <a:pt x="239" y="11"/>
                      </a:lnTo>
                      <a:lnTo>
                        <a:pt x="231" y="10"/>
                      </a:lnTo>
                      <a:lnTo>
                        <a:pt x="224" y="9"/>
                      </a:lnTo>
                      <a:lnTo>
                        <a:pt x="216" y="9"/>
                      </a:lnTo>
                      <a:lnTo>
                        <a:pt x="207" y="8"/>
                      </a:lnTo>
                      <a:lnTo>
                        <a:pt x="199" y="8"/>
                      </a:lnTo>
                      <a:lnTo>
                        <a:pt x="190" y="7"/>
                      </a:lnTo>
                      <a:lnTo>
                        <a:pt x="181" y="6"/>
                      </a:lnTo>
                      <a:lnTo>
                        <a:pt x="172" y="6"/>
                      </a:lnTo>
                      <a:lnTo>
                        <a:pt x="162" y="5"/>
                      </a:lnTo>
                      <a:lnTo>
                        <a:pt x="153" y="5"/>
                      </a:lnTo>
                      <a:lnTo>
                        <a:pt x="144" y="4"/>
                      </a:lnTo>
                      <a:lnTo>
                        <a:pt x="135" y="4"/>
                      </a:lnTo>
                      <a:lnTo>
                        <a:pt x="126" y="3"/>
                      </a:lnTo>
                      <a:lnTo>
                        <a:pt x="118" y="3"/>
                      </a:lnTo>
                      <a:lnTo>
                        <a:pt x="109" y="3"/>
                      </a:lnTo>
                      <a:lnTo>
                        <a:pt x="101" y="2"/>
                      </a:lnTo>
                      <a:lnTo>
                        <a:pt x="92" y="2"/>
                      </a:lnTo>
                      <a:lnTo>
                        <a:pt x="84" y="2"/>
                      </a:lnTo>
                      <a:lnTo>
                        <a:pt x="78" y="2"/>
                      </a:lnTo>
                      <a:lnTo>
                        <a:pt x="70" y="0"/>
                      </a:lnTo>
                      <a:lnTo>
                        <a:pt x="64" y="0"/>
                      </a:lnTo>
                      <a:lnTo>
                        <a:pt x="58" y="0"/>
                      </a:lnTo>
                      <a:lnTo>
                        <a:pt x="53" y="2"/>
                      </a:lnTo>
                      <a:lnTo>
                        <a:pt x="49" y="2"/>
                      </a:lnTo>
                      <a:lnTo>
                        <a:pt x="44" y="2"/>
                      </a:lnTo>
                      <a:lnTo>
                        <a:pt x="41" y="2"/>
                      </a:lnTo>
                      <a:lnTo>
                        <a:pt x="36" y="3"/>
                      </a:lnTo>
                      <a:lnTo>
                        <a:pt x="33" y="3"/>
                      </a:lnTo>
                      <a:lnTo>
                        <a:pt x="30" y="4"/>
                      </a:lnTo>
                      <a:lnTo>
                        <a:pt x="27" y="5"/>
                      </a:lnTo>
                      <a:lnTo>
                        <a:pt x="24" y="6"/>
                      </a:lnTo>
                      <a:lnTo>
                        <a:pt x="21" y="6"/>
                      </a:lnTo>
                      <a:lnTo>
                        <a:pt x="20" y="7"/>
                      </a:lnTo>
                      <a:lnTo>
                        <a:pt x="16" y="8"/>
                      </a:lnTo>
                      <a:lnTo>
                        <a:pt x="15" y="9"/>
                      </a:lnTo>
                      <a:lnTo>
                        <a:pt x="13" y="10"/>
                      </a:lnTo>
                      <a:lnTo>
                        <a:pt x="12" y="11"/>
                      </a:lnTo>
                      <a:lnTo>
                        <a:pt x="10" y="12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8"/>
                      </a:lnTo>
                      <a:lnTo>
                        <a:pt x="4" y="19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3" y="22"/>
                      </a:lnTo>
                      <a:lnTo>
                        <a:pt x="3" y="23"/>
                      </a:lnTo>
                      <a:lnTo>
                        <a:pt x="3" y="24"/>
                      </a:lnTo>
                      <a:lnTo>
                        <a:pt x="1" y="26"/>
                      </a:lnTo>
                      <a:lnTo>
                        <a:pt x="1" y="29"/>
                      </a:lnTo>
                      <a:lnTo>
                        <a:pt x="0" y="31"/>
                      </a:lnTo>
                      <a:lnTo>
                        <a:pt x="1" y="33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3" y="38"/>
                      </a:lnTo>
                      <a:lnTo>
                        <a:pt x="4" y="39"/>
                      </a:lnTo>
                      <a:lnTo>
                        <a:pt x="6" y="40"/>
                      </a:lnTo>
                      <a:lnTo>
                        <a:pt x="7" y="43"/>
                      </a:lnTo>
                      <a:lnTo>
                        <a:pt x="9" y="44"/>
                      </a:lnTo>
                      <a:lnTo>
                        <a:pt x="12" y="45"/>
                      </a:lnTo>
                      <a:lnTo>
                        <a:pt x="13" y="46"/>
                      </a:lnTo>
                      <a:lnTo>
                        <a:pt x="15" y="47"/>
                      </a:lnTo>
                      <a:lnTo>
                        <a:pt x="18" y="47"/>
                      </a:lnTo>
                      <a:lnTo>
                        <a:pt x="21" y="48"/>
                      </a:lnTo>
                      <a:lnTo>
                        <a:pt x="23" y="49"/>
                      </a:lnTo>
                      <a:lnTo>
                        <a:pt x="26" y="49"/>
                      </a:lnTo>
                      <a:lnTo>
                        <a:pt x="29" y="50"/>
                      </a:lnTo>
                      <a:lnTo>
                        <a:pt x="30" y="50"/>
                      </a:lnTo>
                      <a:lnTo>
                        <a:pt x="33" y="51"/>
                      </a:lnTo>
                      <a:lnTo>
                        <a:pt x="35" y="51"/>
                      </a:lnTo>
                      <a:lnTo>
                        <a:pt x="38" y="51"/>
                      </a:lnTo>
                      <a:lnTo>
                        <a:pt x="40" y="52"/>
                      </a:lnTo>
                      <a:lnTo>
                        <a:pt x="41" y="52"/>
                      </a:lnTo>
                      <a:lnTo>
                        <a:pt x="43" y="52"/>
                      </a:lnTo>
                      <a:lnTo>
                        <a:pt x="44" y="52"/>
                      </a:lnTo>
                      <a:lnTo>
                        <a:pt x="46" y="52"/>
                      </a:lnTo>
                      <a:lnTo>
                        <a:pt x="47" y="52"/>
                      </a:lnTo>
                      <a:lnTo>
                        <a:pt x="49" y="52"/>
                      </a:lnTo>
                      <a:close/>
                    </a:path>
                  </a:pathLst>
                </a:custGeom>
                <a:solidFill>
                  <a:srgbClr val="056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13" name="Freeform 356"/>
                <p:cNvSpPr>
                  <a:spLocks/>
                </p:cNvSpPr>
                <p:nvPr/>
              </p:nvSpPr>
              <p:spPr bwMode="auto">
                <a:xfrm>
                  <a:off x="3751" y="1378"/>
                  <a:ext cx="144" cy="15"/>
                </a:xfrm>
                <a:custGeom>
                  <a:avLst/>
                  <a:gdLst>
                    <a:gd name="T0" fmla="*/ 63 w 287"/>
                    <a:gd name="T1" fmla="*/ 46 h 46"/>
                    <a:gd name="T2" fmla="*/ 89 w 287"/>
                    <a:gd name="T3" fmla="*/ 45 h 46"/>
                    <a:gd name="T4" fmla="*/ 117 w 287"/>
                    <a:gd name="T5" fmla="*/ 44 h 46"/>
                    <a:gd name="T6" fmla="*/ 145 w 287"/>
                    <a:gd name="T7" fmla="*/ 42 h 46"/>
                    <a:gd name="T8" fmla="*/ 172 w 287"/>
                    <a:gd name="T9" fmla="*/ 40 h 46"/>
                    <a:gd name="T10" fmla="*/ 198 w 287"/>
                    <a:gd name="T11" fmla="*/ 36 h 46"/>
                    <a:gd name="T12" fmla="*/ 223 w 287"/>
                    <a:gd name="T13" fmla="*/ 34 h 46"/>
                    <a:gd name="T14" fmla="*/ 241 w 287"/>
                    <a:gd name="T15" fmla="*/ 32 h 46"/>
                    <a:gd name="T16" fmla="*/ 257 w 287"/>
                    <a:gd name="T17" fmla="*/ 31 h 46"/>
                    <a:gd name="T18" fmla="*/ 267 w 287"/>
                    <a:gd name="T19" fmla="*/ 29 h 46"/>
                    <a:gd name="T20" fmla="*/ 274 w 287"/>
                    <a:gd name="T21" fmla="*/ 29 h 46"/>
                    <a:gd name="T22" fmla="*/ 280 w 287"/>
                    <a:gd name="T23" fmla="*/ 27 h 46"/>
                    <a:gd name="T24" fmla="*/ 284 w 287"/>
                    <a:gd name="T25" fmla="*/ 24 h 46"/>
                    <a:gd name="T26" fmla="*/ 287 w 287"/>
                    <a:gd name="T27" fmla="*/ 22 h 46"/>
                    <a:gd name="T28" fmla="*/ 286 w 287"/>
                    <a:gd name="T29" fmla="*/ 20 h 46"/>
                    <a:gd name="T30" fmla="*/ 283 w 287"/>
                    <a:gd name="T31" fmla="*/ 17 h 46"/>
                    <a:gd name="T32" fmla="*/ 280 w 287"/>
                    <a:gd name="T33" fmla="*/ 16 h 46"/>
                    <a:gd name="T34" fmla="*/ 275 w 287"/>
                    <a:gd name="T35" fmla="*/ 14 h 46"/>
                    <a:gd name="T36" fmla="*/ 270 w 287"/>
                    <a:gd name="T37" fmla="*/ 13 h 46"/>
                    <a:gd name="T38" fmla="*/ 266 w 287"/>
                    <a:gd name="T39" fmla="*/ 11 h 46"/>
                    <a:gd name="T40" fmla="*/ 255 w 287"/>
                    <a:gd name="T41" fmla="*/ 10 h 46"/>
                    <a:gd name="T42" fmla="*/ 240 w 287"/>
                    <a:gd name="T43" fmla="*/ 9 h 46"/>
                    <a:gd name="T44" fmla="*/ 220 w 287"/>
                    <a:gd name="T45" fmla="*/ 7 h 46"/>
                    <a:gd name="T46" fmla="*/ 197 w 287"/>
                    <a:gd name="T47" fmla="*/ 6 h 46"/>
                    <a:gd name="T48" fmla="*/ 172 w 287"/>
                    <a:gd name="T49" fmla="*/ 4 h 46"/>
                    <a:gd name="T50" fmla="*/ 145 w 287"/>
                    <a:gd name="T51" fmla="*/ 3 h 46"/>
                    <a:gd name="T52" fmla="*/ 120 w 287"/>
                    <a:gd name="T53" fmla="*/ 1 h 46"/>
                    <a:gd name="T54" fmla="*/ 95 w 287"/>
                    <a:gd name="T55" fmla="*/ 0 h 46"/>
                    <a:gd name="T56" fmla="*/ 74 w 287"/>
                    <a:gd name="T57" fmla="*/ 0 h 46"/>
                    <a:gd name="T58" fmla="*/ 55 w 287"/>
                    <a:gd name="T59" fmla="*/ 0 h 46"/>
                    <a:gd name="T60" fmla="*/ 42 w 287"/>
                    <a:gd name="T61" fmla="*/ 0 h 46"/>
                    <a:gd name="T62" fmla="*/ 31 w 287"/>
                    <a:gd name="T63" fmla="*/ 1 h 46"/>
                    <a:gd name="T64" fmla="*/ 23 w 287"/>
                    <a:gd name="T65" fmla="*/ 3 h 46"/>
                    <a:gd name="T66" fmla="*/ 16 w 287"/>
                    <a:gd name="T67" fmla="*/ 5 h 46"/>
                    <a:gd name="T68" fmla="*/ 11 w 287"/>
                    <a:gd name="T69" fmla="*/ 8 h 46"/>
                    <a:gd name="T70" fmla="*/ 6 w 287"/>
                    <a:gd name="T71" fmla="*/ 11 h 46"/>
                    <a:gd name="T72" fmla="*/ 5 w 287"/>
                    <a:gd name="T73" fmla="*/ 15 h 46"/>
                    <a:gd name="T74" fmla="*/ 3 w 287"/>
                    <a:gd name="T75" fmla="*/ 17 h 46"/>
                    <a:gd name="T76" fmla="*/ 2 w 287"/>
                    <a:gd name="T77" fmla="*/ 20 h 46"/>
                    <a:gd name="T78" fmla="*/ 0 w 287"/>
                    <a:gd name="T79" fmla="*/ 26 h 46"/>
                    <a:gd name="T80" fmla="*/ 2 w 287"/>
                    <a:gd name="T81" fmla="*/ 31 h 46"/>
                    <a:gd name="T82" fmla="*/ 5 w 287"/>
                    <a:gd name="T83" fmla="*/ 35 h 46"/>
                    <a:gd name="T84" fmla="*/ 11 w 287"/>
                    <a:gd name="T85" fmla="*/ 38 h 46"/>
                    <a:gd name="T86" fmla="*/ 17 w 287"/>
                    <a:gd name="T87" fmla="*/ 41 h 46"/>
                    <a:gd name="T88" fmla="*/ 25 w 287"/>
                    <a:gd name="T89" fmla="*/ 43 h 46"/>
                    <a:gd name="T90" fmla="*/ 31 w 287"/>
                    <a:gd name="T91" fmla="*/ 44 h 46"/>
                    <a:gd name="T92" fmla="*/ 37 w 287"/>
                    <a:gd name="T93" fmla="*/ 45 h 46"/>
                    <a:gd name="T94" fmla="*/ 43 w 287"/>
                    <a:gd name="T95" fmla="*/ 46 h 4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87"/>
                    <a:gd name="T145" fmla="*/ 0 h 46"/>
                    <a:gd name="T146" fmla="*/ 287 w 287"/>
                    <a:gd name="T147" fmla="*/ 46 h 4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87" h="46">
                      <a:moveTo>
                        <a:pt x="46" y="46"/>
                      </a:moveTo>
                      <a:lnTo>
                        <a:pt x="54" y="46"/>
                      </a:lnTo>
                      <a:lnTo>
                        <a:pt x="63" y="46"/>
                      </a:lnTo>
                      <a:lnTo>
                        <a:pt x="71" y="46"/>
                      </a:lnTo>
                      <a:lnTo>
                        <a:pt x="80" y="45"/>
                      </a:lnTo>
                      <a:lnTo>
                        <a:pt x="89" y="45"/>
                      </a:lnTo>
                      <a:lnTo>
                        <a:pt x="98" y="45"/>
                      </a:lnTo>
                      <a:lnTo>
                        <a:pt x="108" y="44"/>
                      </a:lnTo>
                      <a:lnTo>
                        <a:pt x="117" y="44"/>
                      </a:lnTo>
                      <a:lnTo>
                        <a:pt x="126" y="43"/>
                      </a:lnTo>
                      <a:lnTo>
                        <a:pt x="135" y="42"/>
                      </a:lnTo>
                      <a:lnTo>
                        <a:pt x="145" y="42"/>
                      </a:lnTo>
                      <a:lnTo>
                        <a:pt x="155" y="41"/>
                      </a:lnTo>
                      <a:lnTo>
                        <a:pt x="164" y="40"/>
                      </a:lnTo>
                      <a:lnTo>
                        <a:pt x="172" y="40"/>
                      </a:lnTo>
                      <a:lnTo>
                        <a:pt x="181" y="38"/>
                      </a:lnTo>
                      <a:lnTo>
                        <a:pt x="191" y="37"/>
                      </a:lnTo>
                      <a:lnTo>
                        <a:pt x="198" y="36"/>
                      </a:lnTo>
                      <a:lnTo>
                        <a:pt x="207" y="36"/>
                      </a:lnTo>
                      <a:lnTo>
                        <a:pt x="215" y="35"/>
                      </a:lnTo>
                      <a:lnTo>
                        <a:pt x="223" y="34"/>
                      </a:lnTo>
                      <a:lnTo>
                        <a:pt x="229" y="34"/>
                      </a:lnTo>
                      <a:lnTo>
                        <a:pt x="235" y="33"/>
                      </a:lnTo>
                      <a:lnTo>
                        <a:pt x="241" y="32"/>
                      </a:lnTo>
                      <a:lnTo>
                        <a:pt x="247" y="32"/>
                      </a:lnTo>
                      <a:lnTo>
                        <a:pt x="254" y="31"/>
                      </a:lnTo>
                      <a:lnTo>
                        <a:pt x="257" y="31"/>
                      </a:lnTo>
                      <a:lnTo>
                        <a:pt x="261" y="30"/>
                      </a:lnTo>
                      <a:lnTo>
                        <a:pt x="264" y="30"/>
                      </a:lnTo>
                      <a:lnTo>
                        <a:pt x="267" y="29"/>
                      </a:lnTo>
                      <a:lnTo>
                        <a:pt x="269" y="29"/>
                      </a:lnTo>
                      <a:lnTo>
                        <a:pt x="270" y="29"/>
                      </a:lnTo>
                      <a:lnTo>
                        <a:pt x="274" y="29"/>
                      </a:lnTo>
                      <a:lnTo>
                        <a:pt x="277" y="28"/>
                      </a:lnTo>
                      <a:lnTo>
                        <a:pt x="278" y="28"/>
                      </a:lnTo>
                      <a:lnTo>
                        <a:pt x="280" y="27"/>
                      </a:lnTo>
                      <a:lnTo>
                        <a:pt x="281" y="26"/>
                      </a:lnTo>
                      <a:lnTo>
                        <a:pt x="283" y="26"/>
                      </a:lnTo>
                      <a:lnTo>
                        <a:pt x="284" y="24"/>
                      </a:lnTo>
                      <a:lnTo>
                        <a:pt x="286" y="24"/>
                      </a:lnTo>
                      <a:lnTo>
                        <a:pt x="286" y="23"/>
                      </a:lnTo>
                      <a:lnTo>
                        <a:pt x="287" y="22"/>
                      </a:lnTo>
                      <a:lnTo>
                        <a:pt x="287" y="21"/>
                      </a:lnTo>
                      <a:lnTo>
                        <a:pt x="287" y="20"/>
                      </a:lnTo>
                      <a:lnTo>
                        <a:pt x="286" y="20"/>
                      </a:lnTo>
                      <a:lnTo>
                        <a:pt x="286" y="19"/>
                      </a:lnTo>
                      <a:lnTo>
                        <a:pt x="284" y="18"/>
                      </a:lnTo>
                      <a:lnTo>
                        <a:pt x="283" y="17"/>
                      </a:lnTo>
                      <a:lnTo>
                        <a:pt x="281" y="17"/>
                      </a:lnTo>
                      <a:lnTo>
                        <a:pt x="281" y="16"/>
                      </a:lnTo>
                      <a:lnTo>
                        <a:pt x="280" y="16"/>
                      </a:lnTo>
                      <a:lnTo>
                        <a:pt x="278" y="15"/>
                      </a:lnTo>
                      <a:lnTo>
                        <a:pt x="277" y="15"/>
                      </a:lnTo>
                      <a:lnTo>
                        <a:pt x="275" y="14"/>
                      </a:lnTo>
                      <a:lnTo>
                        <a:pt x="274" y="14"/>
                      </a:lnTo>
                      <a:lnTo>
                        <a:pt x="272" y="13"/>
                      </a:lnTo>
                      <a:lnTo>
                        <a:pt x="270" y="13"/>
                      </a:lnTo>
                      <a:lnTo>
                        <a:pt x="269" y="13"/>
                      </a:lnTo>
                      <a:lnTo>
                        <a:pt x="267" y="11"/>
                      </a:lnTo>
                      <a:lnTo>
                        <a:pt x="266" y="11"/>
                      </a:lnTo>
                      <a:lnTo>
                        <a:pt x="263" y="11"/>
                      </a:lnTo>
                      <a:lnTo>
                        <a:pt x="260" y="10"/>
                      </a:lnTo>
                      <a:lnTo>
                        <a:pt x="255" y="10"/>
                      </a:lnTo>
                      <a:lnTo>
                        <a:pt x="250" y="10"/>
                      </a:lnTo>
                      <a:lnTo>
                        <a:pt x="246" y="9"/>
                      </a:lnTo>
                      <a:lnTo>
                        <a:pt x="240" y="9"/>
                      </a:lnTo>
                      <a:lnTo>
                        <a:pt x="234" y="8"/>
                      </a:lnTo>
                      <a:lnTo>
                        <a:pt x="227" y="8"/>
                      </a:lnTo>
                      <a:lnTo>
                        <a:pt x="220" y="7"/>
                      </a:lnTo>
                      <a:lnTo>
                        <a:pt x="212" y="7"/>
                      </a:lnTo>
                      <a:lnTo>
                        <a:pt x="204" y="6"/>
                      </a:lnTo>
                      <a:lnTo>
                        <a:pt x="197" y="6"/>
                      </a:lnTo>
                      <a:lnTo>
                        <a:pt x="189" y="5"/>
                      </a:lnTo>
                      <a:lnTo>
                        <a:pt x="180" y="5"/>
                      </a:lnTo>
                      <a:lnTo>
                        <a:pt x="172" y="4"/>
                      </a:lnTo>
                      <a:lnTo>
                        <a:pt x="163" y="4"/>
                      </a:lnTo>
                      <a:lnTo>
                        <a:pt x="154" y="3"/>
                      </a:lnTo>
                      <a:lnTo>
                        <a:pt x="145" y="3"/>
                      </a:lnTo>
                      <a:lnTo>
                        <a:pt x="137" y="2"/>
                      </a:lnTo>
                      <a:lnTo>
                        <a:pt x="128" y="2"/>
                      </a:lnTo>
                      <a:lnTo>
                        <a:pt x="120" y="1"/>
                      </a:lnTo>
                      <a:lnTo>
                        <a:pt x="111" y="1"/>
                      </a:lnTo>
                      <a:lnTo>
                        <a:pt x="103" y="1"/>
                      </a:lnTo>
                      <a:lnTo>
                        <a:pt x="95" y="0"/>
                      </a:lnTo>
                      <a:lnTo>
                        <a:pt x="88" y="0"/>
                      </a:lnTo>
                      <a:lnTo>
                        <a:pt x="80" y="0"/>
                      </a:lnTo>
                      <a:lnTo>
                        <a:pt x="74" y="0"/>
                      </a:lnTo>
                      <a:lnTo>
                        <a:pt x="66" y="0"/>
                      </a:lnTo>
                      <a:lnTo>
                        <a:pt x="62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lnTo>
                        <a:pt x="34" y="1"/>
                      </a:lnTo>
                      <a:lnTo>
                        <a:pt x="31" y="1"/>
                      </a:lnTo>
                      <a:lnTo>
                        <a:pt x="28" y="2"/>
                      </a:lnTo>
                      <a:lnTo>
                        <a:pt x="25" y="3"/>
                      </a:lnTo>
                      <a:lnTo>
                        <a:pt x="23" y="3"/>
                      </a:lnTo>
                      <a:lnTo>
                        <a:pt x="20" y="4"/>
                      </a:lnTo>
                      <a:lnTo>
                        <a:pt x="19" y="5"/>
                      </a:lnTo>
                      <a:lnTo>
                        <a:pt x="16" y="5"/>
                      </a:lnTo>
                      <a:lnTo>
                        <a:pt x="14" y="6"/>
                      </a:lnTo>
                      <a:lnTo>
                        <a:pt x="12" y="7"/>
                      </a:lnTo>
                      <a:lnTo>
                        <a:pt x="11" y="8"/>
                      </a:lnTo>
                      <a:lnTo>
                        <a:pt x="9" y="9"/>
                      </a:lnTo>
                      <a:lnTo>
                        <a:pt x="8" y="10"/>
                      </a:lnTo>
                      <a:lnTo>
                        <a:pt x="6" y="11"/>
                      </a:lnTo>
                      <a:lnTo>
                        <a:pt x="5" y="13"/>
                      </a:lnTo>
                      <a:lnTo>
                        <a:pt x="5" y="14"/>
                      </a:lnTo>
                      <a:lnTo>
                        <a:pt x="5" y="15"/>
                      </a:lnTo>
                      <a:lnTo>
                        <a:pt x="3" y="15"/>
                      </a:lnTo>
                      <a:lnTo>
                        <a:pt x="3" y="16"/>
                      </a:lnTo>
                      <a:lnTo>
                        <a:pt x="3" y="17"/>
                      </a:lnTo>
                      <a:lnTo>
                        <a:pt x="2" y="18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2" y="29"/>
                      </a:lnTo>
                      <a:lnTo>
                        <a:pt x="2" y="31"/>
                      </a:lnTo>
                      <a:lnTo>
                        <a:pt x="3" y="32"/>
                      </a:lnTo>
                      <a:lnTo>
                        <a:pt x="3" y="34"/>
                      </a:lnTo>
                      <a:lnTo>
                        <a:pt x="5" y="35"/>
                      </a:lnTo>
                      <a:lnTo>
                        <a:pt x="6" y="36"/>
                      </a:lnTo>
                      <a:lnTo>
                        <a:pt x="9" y="37"/>
                      </a:lnTo>
                      <a:lnTo>
                        <a:pt x="11" y="38"/>
                      </a:lnTo>
                      <a:lnTo>
                        <a:pt x="12" y="40"/>
                      </a:lnTo>
                      <a:lnTo>
                        <a:pt x="16" y="41"/>
                      </a:lnTo>
                      <a:lnTo>
                        <a:pt x="17" y="41"/>
                      </a:lnTo>
                      <a:lnTo>
                        <a:pt x="20" y="42"/>
                      </a:lnTo>
                      <a:lnTo>
                        <a:pt x="22" y="42"/>
                      </a:lnTo>
                      <a:lnTo>
                        <a:pt x="25" y="43"/>
                      </a:lnTo>
                      <a:lnTo>
                        <a:pt x="26" y="43"/>
                      </a:lnTo>
                      <a:lnTo>
                        <a:pt x="29" y="44"/>
                      </a:lnTo>
                      <a:lnTo>
                        <a:pt x="31" y="44"/>
                      </a:lnTo>
                      <a:lnTo>
                        <a:pt x="34" y="45"/>
                      </a:lnTo>
                      <a:lnTo>
                        <a:pt x="36" y="45"/>
                      </a:lnTo>
                      <a:lnTo>
                        <a:pt x="37" y="45"/>
                      </a:lnTo>
                      <a:lnTo>
                        <a:pt x="40" y="45"/>
                      </a:lnTo>
                      <a:lnTo>
                        <a:pt x="42" y="45"/>
                      </a:lnTo>
                      <a:lnTo>
                        <a:pt x="43" y="46"/>
                      </a:lnTo>
                      <a:lnTo>
                        <a:pt x="45" y="46"/>
                      </a:lnTo>
                      <a:lnTo>
                        <a:pt x="46" y="46"/>
                      </a:lnTo>
                      <a:close/>
                    </a:path>
                  </a:pathLst>
                </a:custGeom>
                <a:solidFill>
                  <a:srgbClr val="087F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14" name="Freeform 357"/>
                <p:cNvSpPr>
                  <a:spLocks/>
                </p:cNvSpPr>
                <p:nvPr/>
              </p:nvSpPr>
              <p:spPr bwMode="auto">
                <a:xfrm>
                  <a:off x="3753" y="1378"/>
                  <a:ext cx="136" cy="14"/>
                </a:xfrm>
                <a:custGeom>
                  <a:avLst/>
                  <a:gdLst>
                    <a:gd name="T0" fmla="*/ 58 w 270"/>
                    <a:gd name="T1" fmla="*/ 41 h 41"/>
                    <a:gd name="T2" fmla="*/ 83 w 270"/>
                    <a:gd name="T3" fmla="*/ 40 h 41"/>
                    <a:gd name="T4" fmla="*/ 110 w 270"/>
                    <a:gd name="T5" fmla="*/ 38 h 41"/>
                    <a:gd name="T6" fmla="*/ 136 w 270"/>
                    <a:gd name="T7" fmla="*/ 37 h 41"/>
                    <a:gd name="T8" fmla="*/ 163 w 270"/>
                    <a:gd name="T9" fmla="*/ 35 h 41"/>
                    <a:gd name="T10" fmla="*/ 187 w 270"/>
                    <a:gd name="T11" fmla="*/ 33 h 41"/>
                    <a:gd name="T12" fmla="*/ 209 w 270"/>
                    <a:gd name="T13" fmla="*/ 31 h 41"/>
                    <a:gd name="T14" fmla="*/ 227 w 270"/>
                    <a:gd name="T15" fmla="*/ 29 h 41"/>
                    <a:gd name="T16" fmla="*/ 242 w 270"/>
                    <a:gd name="T17" fmla="*/ 27 h 41"/>
                    <a:gd name="T18" fmla="*/ 252 w 270"/>
                    <a:gd name="T19" fmla="*/ 26 h 41"/>
                    <a:gd name="T20" fmla="*/ 258 w 270"/>
                    <a:gd name="T21" fmla="*/ 26 h 41"/>
                    <a:gd name="T22" fmla="*/ 264 w 270"/>
                    <a:gd name="T23" fmla="*/ 23 h 41"/>
                    <a:gd name="T24" fmla="*/ 269 w 270"/>
                    <a:gd name="T25" fmla="*/ 21 h 41"/>
                    <a:gd name="T26" fmla="*/ 270 w 270"/>
                    <a:gd name="T27" fmla="*/ 18 h 41"/>
                    <a:gd name="T28" fmla="*/ 267 w 270"/>
                    <a:gd name="T29" fmla="*/ 16 h 41"/>
                    <a:gd name="T30" fmla="*/ 262 w 270"/>
                    <a:gd name="T31" fmla="*/ 14 h 41"/>
                    <a:gd name="T32" fmla="*/ 258 w 270"/>
                    <a:gd name="T33" fmla="*/ 13 h 41"/>
                    <a:gd name="T34" fmla="*/ 253 w 270"/>
                    <a:gd name="T35" fmla="*/ 11 h 41"/>
                    <a:gd name="T36" fmla="*/ 250 w 270"/>
                    <a:gd name="T37" fmla="*/ 10 h 41"/>
                    <a:gd name="T38" fmla="*/ 241 w 270"/>
                    <a:gd name="T39" fmla="*/ 9 h 41"/>
                    <a:gd name="T40" fmla="*/ 226 w 270"/>
                    <a:gd name="T41" fmla="*/ 8 h 41"/>
                    <a:gd name="T42" fmla="*/ 207 w 270"/>
                    <a:gd name="T43" fmla="*/ 7 h 41"/>
                    <a:gd name="T44" fmla="*/ 184 w 270"/>
                    <a:gd name="T45" fmla="*/ 5 h 41"/>
                    <a:gd name="T46" fmla="*/ 161 w 270"/>
                    <a:gd name="T47" fmla="*/ 4 h 41"/>
                    <a:gd name="T48" fmla="*/ 136 w 270"/>
                    <a:gd name="T49" fmla="*/ 2 h 41"/>
                    <a:gd name="T50" fmla="*/ 112 w 270"/>
                    <a:gd name="T51" fmla="*/ 1 h 41"/>
                    <a:gd name="T52" fmla="*/ 89 w 270"/>
                    <a:gd name="T53" fmla="*/ 0 h 41"/>
                    <a:gd name="T54" fmla="*/ 69 w 270"/>
                    <a:gd name="T55" fmla="*/ 0 h 41"/>
                    <a:gd name="T56" fmla="*/ 52 w 270"/>
                    <a:gd name="T57" fmla="*/ 0 h 41"/>
                    <a:gd name="T58" fmla="*/ 40 w 270"/>
                    <a:gd name="T59" fmla="*/ 0 h 41"/>
                    <a:gd name="T60" fmla="*/ 29 w 270"/>
                    <a:gd name="T61" fmla="*/ 1 h 41"/>
                    <a:gd name="T62" fmla="*/ 21 w 270"/>
                    <a:gd name="T63" fmla="*/ 3 h 41"/>
                    <a:gd name="T64" fmla="*/ 14 w 270"/>
                    <a:gd name="T65" fmla="*/ 5 h 41"/>
                    <a:gd name="T66" fmla="*/ 9 w 270"/>
                    <a:gd name="T67" fmla="*/ 7 h 41"/>
                    <a:gd name="T68" fmla="*/ 6 w 270"/>
                    <a:gd name="T69" fmla="*/ 9 h 41"/>
                    <a:gd name="T70" fmla="*/ 4 w 270"/>
                    <a:gd name="T71" fmla="*/ 13 h 41"/>
                    <a:gd name="T72" fmla="*/ 3 w 270"/>
                    <a:gd name="T73" fmla="*/ 15 h 41"/>
                    <a:gd name="T74" fmla="*/ 1 w 270"/>
                    <a:gd name="T75" fmla="*/ 17 h 41"/>
                    <a:gd name="T76" fmla="*/ 0 w 270"/>
                    <a:gd name="T77" fmla="*/ 21 h 41"/>
                    <a:gd name="T78" fmla="*/ 0 w 270"/>
                    <a:gd name="T79" fmla="*/ 26 h 41"/>
                    <a:gd name="T80" fmla="*/ 3 w 270"/>
                    <a:gd name="T81" fmla="*/ 30 h 41"/>
                    <a:gd name="T82" fmla="*/ 7 w 270"/>
                    <a:gd name="T83" fmla="*/ 33 h 41"/>
                    <a:gd name="T84" fmla="*/ 14 w 270"/>
                    <a:gd name="T85" fmla="*/ 35 h 41"/>
                    <a:gd name="T86" fmla="*/ 20 w 270"/>
                    <a:gd name="T87" fmla="*/ 37 h 41"/>
                    <a:gd name="T88" fmla="*/ 26 w 270"/>
                    <a:gd name="T89" fmla="*/ 38 h 41"/>
                    <a:gd name="T90" fmla="*/ 32 w 270"/>
                    <a:gd name="T91" fmla="*/ 40 h 41"/>
                    <a:gd name="T92" fmla="*/ 38 w 270"/>
                    <a:gd name="T93" fmla="*/ 41 h 41"/>
                    <a:gd name="T94" fmla="*/ 43 w 270"/>
                    <a:gd name="T95" fmla="*/ 41 h 4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70"/>
                    <a:gd name="T145" fmla="*/ 0 h 41"/>
                    <a:gd name="T146" fmla="*/ 270 w 270"/>
                    <a:gd name="T147" fmla="*/ 41 h 4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70" h="41">
                      <a:moveTo>
                        <a:pt x="43" y="41"/>
                      </a:moveTo>
                      <a:lnTo>
                        <a:pt x="50" y="41"/>
                      </a:lnTo>
                      <a:lnTo>
                        <a:pt x="58" y="41"/>
                      </a:lnTo>
                      <a:lnTo>
                        <a:pt x="66" y="41"/>
                      </a:lnTo>
                      <a:lnTo>
                        <a:pt x="75" y="41"/>
                      </a:lnTo>
                      <a:lnTo>
                        <a:pt x="83" y="40"/>
                      </a:lnTo>
                      <a:lnTo>
                        <a:pt x="92" y="40"/>
                      </a:lnTo>
                      <a:lnTo>
                        <a:pt x="101" y="40"/>
                      </a:lnTo>
                      <a:lnTo>
                        <a:pt x="110" y="38"/>
                      </a:lnTo>
                      <a:lnTo>
                        <a:pt x="118" y="38"/>
                      </a:lnTo>
                      <a:lnTo>
                        <a:pt x="127" y="37"/>
                      </a:lnTo>
                      <a:lnTo>
                        <a:pt x="136" y="37"/>
                      </a:lnTo>
                      <a:lnTo>
                        <a:pt x="146" y="36"/>
                      </a:lnTo>
                      <a:lnTo>
                        <a:pt x="153" y="35"/>
                      </a:lnTo>
                      <a:lnTo>
                        <a:pt x="163" y="35"/>
                      </a:lnTo>
                      <a:lnTo>
                        <a:pt x="170" y="34"/>
                      </a:lnTo>
                      <a:lnTo>
                        <a:pt x="179" y="33"/>
                      </a:lnTo>
                      <a:lnTo>
                        <a:pt x="187" y="33"/>
                      </a:lnTo>
                      <a:lnTo>
                        <a:pt x="195" y="32"/>
                      </a:lnTo>
                      <a:lnTo>
                        <a:pt x="202" y="31"/>
                      </a:lnTo>
                      <a:lnTo>
                        <a:pt x="209" y="31"/>
                      </a:lnTo>
                      <a:lnTo>
                        <a:pt x="215" y="30"/>
                      </a:lnTo>
                      <a:lnTo>
                        <a:pt x="222" y="29"/>
                      </a:lnTo>
                      <a:lnTo>
                        <a:pt x="227" y="29"/>
                      </a:lnTo>
                      <a:lnTo>
                        <a:pt x="233" y="28"/>
                      </a:lnTo>
                      <a:lnTo>
                        <a:pt x="238" y="28"/>
                      </a:lnTo>
                      <a:lnTo>
                        <a:pt x="242" y="27"/>
                      </a:lnTo>
                      <a:lnTo>
                        <a:pt x="245" y="27"/>
                      </a:lnTo>
                      <a:lnTo>
                        <a:pt x="249" y="27"/>
                      </a:lnTo>
                      <a:lnTo>
                        <a:pt x="252" y="26"/>
                      </a:lnTo>
                      <a:lnTo>
                        <a:pt x="253" y="26"/>
                      </a:lnTo>
                      <a:lnTo>
                        <a:pt x="255" y="26"/>
                      </a:lnTo>
                      <a:lnTo>
                        <a:pt x="258" y="26"/>
                      </a:lnTo>
                      <a:lnTo>
                        <a:pt x="259" y="24"/>
                      </a:lnTo>
                      <a:lnTo>
                        <a:pt x="262" y="24"/>
                      </a:lnTo>
                      <a:lnTo>
                        <a:pt x="264" y="23"/>
                      </a:lnTo>
                      <a:lnTo>
                        <a:pt x="265" y="23"/>
                      </a:lnTo>
                      <a:lnTo>
                        <a:pt x="267" y="22"/>
                      </a:lnTo>
                      <a:lnTo>
                        <a:pt x="269" y="21"/>
                      </a:lnTo>
                      <a:lnTo>
                        <a:pt x="270" y="20"/>
                      </a:lnTo>
                      <a:lnTo>
                        <a:pt x="270" y="19"/>
                      </a:lnTo>
                      <a:lnTo>
                        <a:pt x="270" y="18"/>
                      </a:lnTo>
                      <a:lnTo>
                        <a:pt x="269" y="17"/>
                      </a:lnTo>
                      <a:lnTo>
                        <a:pt x="269" y="16"/>
                      </a:lnTo>
                      <a:lnTo>
                        <a:pt x="267" y="16"/>
                      </a:lnTo>
                      <a:lnTo>
                        <a:pt x="265" y="15"/>
                      </a:lnTo>
                      <a:lnTo>
                        <a:pt x="264" y="15"/>
                      </a:lnTo>
                      <a:lnTo>
                        <a:pt x="262" y="14"/>
                      </a:lnTo>
                      <a:lnTo>
                        <a:pt x="261" y="13"/>
                      </a:lnTo>
                      <a:lnTo>
                        <a:pt x="259" y="13"/>
                      </a:lnTo>
                      <a:lnTo>
                        <a:pt x="258" y="13"/>
                      </a:lnTo>
                      <a:lnTo>
                        <a:pt x="256" y="11"/>
                      </a:lnTo>
                      <a:lnTo>
                        <a:pt x="255" y="11"/>
                      </a:lnTo>
                      <a:lnTo>
                        <a:pt x="253" y="11"/>
                      </a:lnTo>
                      <a:lnTo>
                        <a:pt x="253" y="10"/>
                      </a:lnTo>
                      <a:lnTo>
                        <a:pt x="252" y="10"/>
                      </a:lnTo>
                      <a:lnTo>
                        <a:pt x="250" y="10"/>
                      </a:lnTo>
                      <a:lnTo>
                        <a:pt x="247" y="10"/>
                      </a:lnTo>
                      <a:lnTo>
                        <a:pt x="244" y="9"/>
                      </a:lnTo>
                      <a:lnTo>
                        <a:pt x="241" y="9"/>
                      </a:lnTo>
                      <a:lnTo>
                        <a:pt x="236" y="9"/>
                      </a:lnTo>
                      <a:lnTo>
                        <a:pt x="232" y="8"/>
                      </a:lnTo>
                      <a:lnTo>
                        <a:pt x="226" y="8"/>
                      </a:lnTo>
                      <a:lnTo>
                        <a:pt x="219" y="7"/>
                      </a:lnTo>
                      <a:lnTo>
                        <a:pt x="213" y="7"/>
                      </a:lnTo>
                      <a:lnTo>
                        <a:pt x="207" y="7"/>
                      </a:lnTo>
                      <a:lnTo>
                        <a:pt x="199" y="6"/>
                      </a:lnTo>
                      <a:lnTo>
                        <a:pt x="192" y="6"/>
                      </a:lnTo>
                      <a:lnTo>
                        <a:pt x="184" y="5"/>
                      </a:lnTo>
                      <a:lnTo>
                        <a:pt x="176" y="5"/>
                      </a:lnTo>
                      <a:lnTo>
                        <a:pt x="169" y="4"/>
                      </a:lnTo>
                      <a:lnTo>
                        <a:pt x="161" y="4"/>
                      </a:lnTo>
                      <a:lnTo>
                        <a:pt x="153" y="3"/>
                      </a:lnTo>
                      <a:lnTo>
                        <a:pt x="144" y="3"/>
                      </a:lnTo>
                      <a:lnTo>
                        <a:pt x="136" y="2"/>
                      </a:lnTo>
                      <a:lnTo>
                        <a:pt x="129" y="2"/>
                      </a:lnTo>
                      <a:lnTo>
                        <a:pt x="120" y="2"/>
                      </a:lnTo>
                      <a:lnTo>
                        <a:pt x="112" y="1"/>
                      </a:lnTo>
                      <a:lnTo>
                        <a:pt x="104" y="1"/>
                      </a:lnTo>
                      <a:lnTo>
                        <a:pt x="97" y="1"/>
                      </a:lnTo>
                      <a:lnTo>
                        <a:pt x="89" y="0"/>
                      </a:lnTo>
                      <a:lnTo>
                        <a:pt x="81" y="0"/>
                      </a:lnTo>
                      <a:lnTo>
                        <a:pt x="75" y="0"/>
                      </a:lnTo>
                      <a:lnTo>
                        <a:pt x="69" y="0"/>
                      </a:lnTo>
                      <a:lnTo>
                        <a:pt x="63" y="0"/>
                      </a:lnTo>
                      <a:lnTo>
                        <a:pt x="57" y="0"/>
                      </a:lnTo>
                      <a:lnTo>
                        <a:pt x="52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5" y="1"/>
                      </a:lnTo>
                      <a:lnTo>
                        <a:pt x="32" y="1"/>
                      </a:lnTo>
                      <a:lnTo>
                        <a:pt x="29" y="1"/>
                      </a:lnTo>
                      <a:lnTo>
                        <a:pt x="26" y="2"/>
                      </a:lnTo>
                      <a:lnTo>
                        <a:pt x="23" y="2"/>
                      </a:lnTo>
                      <a:lnTo>
                        <a:pt x="21" y="3"/>
                      </a:lnTo>
                      <a:lnTo>
                        <a:pt x="18" y="4"/>
                      </a:lnTo>
                      <a:lnTo>
                        <a:pt x="17" y="4"/>
                      </a:lnTo>
                      <a:lnTo>
                        <a:pt x="14" y="5"/>
                      </a:lnTo>
                      <a:lnTo>
                        <a:pt x="12" y="6"/>
                      </a:lnTo>
                      <a:lnTo>
                        <a:pt x="11" y="6"/>
                      </a:lnTo>
                      <a:lnTo>
                        <a:pt x="9" y="7"/>
                      </a:lnTo>
                      <a:lnTo>
                        <a:pt x="7" y="8"/>
                      </a:lnTo>
                      <a:lnTo>
                        <a:pt x="7" y="9"/>
                      </a:lnTo>
                      <a:lnTo>
                        <a:pt x="6" y="9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3" y="13"/>
                      </a:lnTo>
                      <a:lnTo>
                        <a:pt x="3" y="14"/>
                      </a:lnTo>
                      <a:lnTo>
                        <a:pt x="3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1" y="17"/>
                      </a:lnTo>
                      <a:lnTo>
                        <a:pt x="1" y="18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3" y="30"/>
                      </a:lnTo>
                      <a:lnTo>
                        <a:pt x="4" y="31"/>
                      </a:lnTo>
                      <a:lnTo>
                        <a:pt x="6" y="32"/>
                      </a:lnTo>
                      <a:lnTo>
                        <a:pt x="7" y="33"/>
                      </a:lnTo>
                      <a:lnTo>
                        <a:pt x="9" y="34"/>
                      </a:lnTo>
                      <a:lnTo>
                        <a:pt x="11" y="35"/>
                      </a:lnTo>
                      <a:lnTo>
                        <a:pt x="14" y="35"/>
                      </a:lnTo>
                      <a:lnTo>
                        <a:pt x="15" y="36"/>
                      </a:lnTo>
                      <a:lnTo>
                        <a:pt x="18" y="37"/>
                      </a:lnTo>
                      <a:lnTo>
                        <a:pt x="20" y="37"/>
                      </a:lnTo>
                      <a:lnTo>
                        <a:pt x="23" y="38"/>
                      </a:lnTo>
                      <a:lnTo>
                        <a:pt x="24" y="38"/>
                      </a:lnTo>
                      <a:lnTo>
                        <a:pt x="26" y="38"/>
                      </a:lnTo>
                      <a:lnTo>
                        <a:pt x="29" y="40"/>
                      </a:lnTo>
                      <a:lnTo>
                        <a:pt x="31" y="40"/>
                      </a:lnTo>
                      <a:lnTo>
                        <a:pt x="32" y="40"/>
                      </a:lnTo>
                      <a:lnTo>
                        <a:pt x="35" y="40"/>
                      </a:lnTo>
                      <a:lnTo>
                        <a:pt x="37" y="41"/>
                      </a:lnTo>
                      <a:lnTo>
                        <a:pt x="38" y="41"/>
                      </a:lnTo>
                      <a:lnTo>
                        <a:pt x="40" y="41"/>
                      </a:lnTo>
                      <a:lnTo>
                        <a:pt x="41" y="41"/>
                      </a:lnTo>
                      <a:lnTo>
                        <a:pt x="43" y="41"/>
                      </a:lnTo>
                      <a:close/>
                    </a:path>
                  </a:pathLst>
                </a:custGeom>
                <a:solidFill>
                  <a:srgbClr val="0D99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15" name="Freeform 358"/>
                <p:cNvSpPr>
                  <a:spLocks/>
                </p:cNvSpPr>
                <p:nvPr/>
              </p:nvSpPr>
              <p:spPr bwMode="auto">
                <a:xfrm>
                  <a:off x="3756" y="1378"/>
                  <a:ext cx="126" cy="12"/>
                </a:xfrm>
                <a:custGeom>
                  <a:avLst/>
                  <a:gdLst>
                    <a:gd name="T0" fmla="*/ 56 w 254"/>
                    <a:gd name="T1" fmla="*/ 35 h 35"/>
                    <a:gd name="T2" fmla="*/ 79 w 254"/>
                    <a:gd name="T3" fmla="*/ 35 h 35"/>
                    <a:gd name="T4" fmla="*/ 103 w 254"/>
                    <a:gd name="T5" fmla="*/ 34 h 35"/>
                    <a:gd name="T6" fmla="*/ 128 w 254"/>
                    <a:gd name="T7" fmla="*/ 32 h 35"/>
                    <a:gd name="T8" fmla="*/ 152 w 254"/>
                    <a:gd name="T9" fmla="*/ 31 h 35"/>
                    <a:gd name="T10" fmla="*/ 175 w 254"/>
                    <a:gd name="T11" fmla="*/ 29 h 35"/>
                    <a:gd name="T12" fmla="*/ 197 w 254"/>
                    <a:gd name="T13" fmla="*/ 27 h 35"/>
                    <a:gd name="T14" fmla="*/ 214 w 254"/>
                    <a:gd name="T15" fmla="*/ 26 h 35"/>
                    <a:gd name="T16" fmla="*/ 228 w 254"/>
                    <a:gd name="T17" fmla="*/ 23 h 35"/>
                    <a:gd name="T18" fmla="*/ 237 w 254"/>
                    <a:gd name="T19" fmla="*/ 22 h 35"/>
                    <a:gd name="T20" fmla="*/ 241 w 254"/>
                    <a:gd name="T21" fmla="*/ 22 h 35"/>
                    <a:gd name="T22" fmla="*/ 248 w 254"/>
                    <a:gd name="T23" fmla="*/ 20 h 35"/>
                    <a:gd name="T24" fmla="*/ 252 w 254"/>
                    <a:gd name="T25" fmla="*/ 19 h 35"/>
                    <a:gd name="T26" fmla="*/ 254 w 254"/>
                    <a:gd name="T27" fmla="*/ 16 h 35"/>
                    <a:gd name="T28" fmla="*/ 252 w 254"/>
                    <a:gd name="T29" fmla="*/ 14 h 35"/>
                    <a:gd name="T30" fmla="*/ 248 w 254"/>
                    <a:gd name="T31" fmla="*/ 13 h 35"/>
                    <a:gd name="T32" fmla="*/ 245 w 254"/>
                    <a:gd name="T33" fmla="*/ 10 h 35"/>
                    <a:gd name="T34" fmla="*/ 240 w 254"/>
                    <a:gd name="T35" fmla="*/ 10 h 35"/>
                    <a:gd name="T36" fmla="*/ 235 w 254"/>
                    <a:gd name="T37" fmla="*/ 9 h 35"/>
                    <a:gd name="T38" fmla="*/ 226 w 254"/>
                    <a:gd name="T39" fmla="*/ 8 h 35"/>
                    <a:gd name="T40" fmla="*/ 212 w 254"/>
                    <a:gd name="T41" fmla="*/ 7 h 35"/>
                    <a:gd name="T42" fmla="*/ 194 w 254"/>
                    <a:gd name="T43" fmla="*/ 6 h 35"/>
                    <a:gd name="T44" fmla="*/ 174 w 254"/>
                    <a:gd name="T45" fmla="*/ 5 h 35"/>
                    <a:gd name="T46" fmla="*/ 151 w 254"/>
                    <a:gd name="T47" fmla="*/ 3 h 35"/>
                    <a:gd name="T48" fmla="*/ 128 w 254"/>
                    <a:gd name="T49" fmla="*/ 2 h 35"/>
                    <a:gd name="T50" fmla="*/ 105 w 254"/>
                    <a:gd name="T51" fmla="*/ 1 h 35"/>
                    <a:gd name="T52" fmla="*/ 83 w 254"/>
                    <a:gd name="T53" fmla="*/ 0 h 35"/>
                    <a:gd name="T54" fmla="*/ 65 w 254"/>
                    <a:gd name="T55" fmla="*/ 0 h 35"/>
                    <a:gd name="T56" fmla="*/ 48 w 254"/>
                    <a:gd name="T57" fmla="*/ 0 h 35"/>
                    <a:gd name="T58" fmla="*/ 37 w 254"/>
                    <a:gd name="T59" fmla="*/ 0 h 35"/>
                    <a:gd name="T60" fmla="*/ 27 w 254"/>
                    <a:gd name="T61" fmla="*/ 1 h 35"/>
                    <a:gd name="T62" fmla="*/ 19 w 254"/>
                    <a:gd name="T63" fmla="*/ 3 h 35"/>
                    <a:gd name="T64" fmla="*/ 13 w 254"/>
                    <a:gd name="T65" fmla="*/ 4 h 35"/>
                    <a:gd name="T66" fmla="*/ 8 w 254"/>
                    <a:gd name="T67" fmla="*/ 7 h 35"/>
                    <a:gd name="T68" fmla="*/ 5 w 254"/>
                    <a:gd name="T69" fmla="*/ 9 h 35"/>
                    <a:gd name="T70" fmla="*/ 2 w 254"/>
                    <a:gd name="T71" fmla="*/ 11 h 35"/>
                    <a:gd name="T72" fmla="*/ 2 w 254"/>
                    <a:gd name="T73" fmla="*/ 15 h 35"/>
                    <a:gd name="T74" fmla="*/ 0 w 254"/>
                    <a:gd name="T75" fmla="*/ 20 h 35"/>
                    <a:gd name="T76" fmla="*/ 0 w 254"/>
                    <a:gd name="T77" fmla="*/ 23 h 35"/>
                    <a:gd name="T78" fmla="*/ 5 w 254"/>
                    <a:gd name="T79" fmla="*/ 28 h 35"/>
                    <a:gd name="T80" fmla="*/ 11 w 254"/>
                    <a:gd name="T81" fmla="*/ 31 h 35"/>
                    <a:gd name="T82" fmla="*/ 17 w 254"/>
                    <a:gd name="T83" fmla="*/ 32 h 35"/>
                    <a:gd name="T84" fmla="*/ 23 w 254"/>
                    <a:gd name="T85" fmla="*/ 33 h 35"/>
                    <a:gd name="T86" fmla="*/ 30 w 254"/>
                    <a:gd name="T87" fmla="*/ 34 h 35"/>
                    <a:gd name="T88" fmla="*/ 34 w 254"/>
                    <a:gd name="T89" fmla="*/ 35 h 35"/>
                    <a:gd name="T90" fmla="*/ 39 w 254"/>
                    <a:gd name="T91" fmla="*/ 35 h 3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54"/>
                    <a:gd name="T139" fmla="*/ 0 h 35"/>
                    <a:gd name="T140" fmla="*/ 254 w 254"/>
                    <a:gd name="T141" fmla="*/ 35 h 3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54" h="35">
                      <a:moveTo>
                        <a:pt x="40" y="35"/>
                      </a:moveTo>
                      <a:lnTo>
                        <a:pt x="48" y="35"/>
                      </a:lnTo>
                      <a:lnTo>
                        <a:pt x="56" y="35"/>
                      </a:lnTo>
                      <a:lnTo>
                        <a:pt x="63" y="35"/>
                      </a:lnTo>
                      <a:lnTo>
                        <a:pt x="71" y="35"/>
                      </a:lnTo>
                      <a:lnTo>
                        <a:pt x="79" y="35"/>
                      </a:lnTo>
                      <a:lnTo>
                        <a:pt x="86" y="34"/>
                      </a:lnTo>
                      <a:lnTo>
                        <a:pt x="96" y="34"/>
                      </a:lnTo>
                      <a:lnTo>
                        <a:pt x="103" y="34"/>
                      </a:lnTo>
                      <a:lnTo>
                        <a:pt x="111" y="33"/>
                      </a:lnTo>
                      <a:lnTo>
                        <a:pt x="120" y="33"/>
                      </a:lnTo>
                      <a:lnTo>
                        <a:pt x="128" y="32"/>
                      </a:lnTo>
                      <a:lnTo>
                        <a:pt x="137" y="32"/>
                      </a:lnTo>
                      <a:lnTo>
                        <a:pt x="145" y="31"/>
                      </a:lnTo>
                      <a:lnTo>
                        <a:pt x="152" y="31"/>
                      </a:lnTo>
                      <a:lnTo>
                        <a:pt x="160" y="30"/>
                      </a:lnTo>
                      <a:lnTo>
                        <a:pt x="168" y="29"/>
                      </a:lnTo>
                      <a:lnTo>
                        <a:pt x="175" y="29"/>
                      </a:lnTo>
                      <a:lnTo>
                        <a:pt x="183" y="28"/>
                      </a:lnTo>
                      <a:lnTo>
                        <a:pt x="189" y="28"/>
                      </a:lnTo>
                      <a:lnTo>
                        <a:pt x="197" y="27"/>
                      </a:lnTo>
                      <a:lnTo>
                        <a:pt x="203" y="27"/>
                      </a:lnTo>
                      <a:lnTo>
                        <a:pt x="209" y="26"/>
                      </a:lnTo>
                      <a:lnTo>
                        <a:pt x="214" y="26"/>
                      </a:lnTo>
                      <a:lnTo>
                        <a:pt x="218" y="24"/>
                      </a:lnTo>
                      <a:lnTo>
                        <a:pt x="223" y="24"/>
                      </a:lnTo>
                      <a:lnTo>
                        <a:pt x="228" y="23"/>
                      </a:lnTo>
                      <a:lnTo>
                        <a:pt x="231" y="23"/>
                      </a:lnTo>
                      <a:lnTo>
                        <a:pt x="234" y="23"/>
                      </a:lnTo>
                      <a:lnTo>
                        <a:pt x="237" y="22"/>
                      </a:lnTo>
                      <a:lnTo>
                        <a:pt x="238" y="22"/>
                      </a:lnTo>
                      <a:lnTo>
                        <a:pt x="240" y="22"/>
                      </a:lnTo>
                      <a:lnTo>
                        <a:pt x="241" y="22"/>
                      </a:lnTo>
                      <a:lnTo>
                        <a:pt x="245" y="21"/>
                      </a:lnTo>
                      <a:lnTo>
                        <a:pt x="246" y="21"/>
                      </a:lnTo>
                      <a:lnTo>
                        <a:pt x="248" y="20"/>
                      </a:lnTo>
                      <a:lnTo>
                        <a:pt x="249" y="20"/>
                      </a:lnTo>
                      <a:lnTo>
                        <a:pt x="251" y="20"/>
                      </a:lnTo>
                      <a:lnTo>
                        <a:pt x="252" y="19"/>
                      </a:lnTo>
                      <a:lnTo>
                        <a:pt x="254" y="18"/>
                      </a:lnTo>
                      <a:lnTo>
                        <a:pt x="254" y="17"/>
                      </a:lnTo>
                      <a:lnTo>
                        <a:pt x="254" y="16"/>
                      </a:lnTo>
                      <a:lnTo>
                        <a:pt x="254" y="15"/>
                      </a:lnTo>
                      <a:lnTo>
                        <a:pt x="252" y="15"/>
                      </a:lnTo>
                      <a:lnTo>
                        <a:pt x="252" y="14"/>
                      </a:lnTo>
                      <a:lnTo>
                        <a:pt x="251" y="14"/>
                      </a:lnTo>
                      <a:lnTo>
                        <a:pt x="249" y="13"/>
                      </a:lnTo>
                      <a:lnTo>
                        <a:pt x="248" y="13"/>
                      </a:lnTo>
                      <a:lnTo>
                        <a:pt x="246" y="11"/>
                      </a:lnTo>
                      <a:lnTo>
                        <a:pt x="245" y="11"/>
                      </a:lnTo>
                      <a:lnTo>
                        <a:pt x="245" y="10"/>
                      </a:lnTo>
                      <a:lnTo>
                        <a:pt x="243" y="10"/>
                      </a:lnTo>
                      <a:lnTo>
                        <a:pt x="241" y="10"/>
                      </a:lnTo>
                      <a:lnTo>
                        <a:pt x="240" y="10"/>
                      </a:lnTo>
                      <a:lnTo>
                        <a:pt x="238" y="9"/>
                      </a:lnTo>
                      <a:lnTo>
                        <a:pt x="237" y="9"/>
                      </a:lnTo>
                      <a:lnTo>
                        <a:pt x="235" y="9"/>
                      </a:lnTo>
                      <a:lnTo>
                        <a:pt x="232" y="8"/>
                      </a:lnTo>
                      <a:lnTo>
                        <a:pt x="229" y="8"/>
                      </a:lnTo>
                      <a:lnTo>
                        <a:pt x="226" y="8"/>
                      </a:lnTo>
                      <a:lnTo>
                        <a:pt x="222" y="8"/>
                      </a:lnTo>
                      <a:lnTo>
                        <a:pt x="217" y="7"/>
                      </a:lnTo>
                      <a:lnTo>
                        <a:pt x="212" y="7"/>
                      </a:lnTo>
                      <a:lnTo>
                        <a:pt x="206" y="7"/>
                      </a:lnTo>
                      <a:lnTo>
                        <a:pt x="200" y="6"/>
                      </a:lnTo>
                      <a:lnTo>
                        <a:pt x="194" y="6"/>
                      </a:lnTo>
                      <a:lnTo>
                        <a:pt x="188" y="5"/>
                      </a:lnTo>
                      <a:lnTo>
                        <a:pt x="182" y="5"/>
                      </a:lnTo>
                      <a:lnTo>
                        <a:pt x="174" y="5"/>
                      </a:lnTo>
                      <a:lnTo>
                        <a:pt x="166" y="4"/>
                      </a:lnTo>
                      <a:lnTo>
                        <a:pt x="159" y="4"/>
                      </a:lnTo>
                      <a:lnTo>
                        <a:pt x="151" y="3"/>
                      </a:lnTo>
                      <a:lnTo>
                        <a:pt x="143" y="3"/>
                      </a:lnTo>
                      <a:lnTo>
                        <a:pt x="136" y="3"/>
                      </a:lnTo>
                      <a:lnTo>
                        <a:pt x="128" y="2"/>
                      </a:lnTo>
                      <a:lnTo>
                        <a:pt x="120" y="2"/>
                      </a:lnTo>
                      <a:lnTo>
                        <a:pt x="113" y="1"/>
                      </a:lnTo>
                      <a:lnTo>
                        <a:pt x="105" y="1"/>
                      </a:lnTo>
                      <a:lnTo>
                        <a:pt x="97" y="1"/>
                      </a:lnTo>
                      <a:lnTo>
                        <a:pt x="91" y="1"/>
                      </a:lnTo>
                      <a:lnTo>
                        <a:pt x="83" y="0"/>
                      </a:lnTo>
                      <a:lnTo>
                        <a:pt x="77" y="0"/>
                      </a:lnTo>
                      <a:lnTo>
                        <a:pt x="71" y="0"/>
                      </a:lnTo>
                      <a:lnTo>
                        <a:pt x="65" y="0"/>
                      </a:lnTo>
                      <a:lnTo>
                        <a:pt x="59" y="0"/>
                      </a:lnTo>
                      <a:lnTo>
                        <a:pt x="54" y="0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3" y="1"/>
                      </a:lnTo>
                      <a:lnTo>
                        <a:pt x="30" y="1"/>
                      </a:lnTo>
                      <a:lnTo>
                        <a:pt x="27" y="1"/>
                      </a:lnTo>
                      <a:lnTo>
                        <a:pt x="25" y="2"/>
                      </a:lnTo>
                      <a:lnTo>
                        <a:pt x="22" y="2"/>
                      </a:lnTo>
                      <a:lnTo>
                        <a:pt x="19" y="3"/>
                      </a:lnTo>
                      <a:lnTo>
                        <a:pt x="17" y="3"/>
                      </a:lnTo>
                      <a:lnTo>
                        <a:pt x="16" y="4"/>
                      </a:lnTo>
                      <a:lnTo>
                        <a:pt x="13" y="4"/>
                      </a:lnTo>
                      <a:lnTo>
                        <a:pt x="11" y="5"/>
                      </a:lnTo>
                      <a:lnTo>
                        <a:pt x="10" y="6"/>
                      </a:lnTo>
                      <a:lnTo>
                        <a:pt x="8" y="7"/>
                      </a:lnTo>
                      <a:lnTo>
                        <a:pt x="7" y="8"/>
                      </a:lnTo>
                      <a:lnTo>
                        <a:pt x="5" y="8"/>
                      </a:lnTo>
                      <a:lnTo>
                        <a:pt x="5" y="9"/>
                      </a:lnTo>
                      <a:lnTo>
                        <a:pt x="3" y="10"/>
                      </a:lnTo>
                      <a:lnTo>
                        <a:pt x="3" y="11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4"/>
                      </a:lnTo>
                      <a:lnTo>
                        <a:pt x="2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3" y="27"/>
                      </a:lnTo>
                      <a:lnTo>
                        <a:pt x="5" y="28"/>
                      </a:lnTo>
                      <a:lnTo>
                        <a:pt x="7" y="29"/>
                      </a:lnTo>
                      <a:lnTo>
                        <a:pt x="10" y="30"/>
                      </a:lnTo>
                      <a:lnTo>
                        <a:pt x="11" y="31"/>
                      </a:lnTo>
                      <a:lnTo>
                        <a:pt x="13" y="31"/>
                      </a:lnTo>
                      <a:lnTo>
                        <a:pt x="14" y="32"/>
                      </a:lnTo>
                      <a:lnTo>
                        <a:pt x="17" y="32"/>
                      </a:lnTo>
                      <a:lnTo>
                        <a:pt x="19" y="33"/>
                      </a:lnTo>
                      <a:lnTo>
                        <a:pt x="20" y="33"/>
                      </a:lnTo>
                      <a:lnTo>
                        <a:pt x="23" y="33"/>
                      </a:lnTo>
                      <a:lnTo>
                        <a:pt x="25" y="34"/>
                      </a:lnTo>
                      <a:lnTo>
                        <a:pt x="27" y="34"/>
                      </a:lnTo>
                      <a:lnTo>
                        <a:pt x="30" y="34"/>
                      </a:lnTo>
                      <a:lnTo>
                        <a:pt x="31" y="34"/>
                      </a:lnTo>
                      <a:lnTo>
                        <a:pt x="33" y="35"/>
                      </a:lnTo>
                      <a:lnTo>
                        <a:pt x="34" y="35"/>
                      </a:lnTo>
                      <a:lnTo>
                        <a:pt x="36" y="35"/>
                      </a:lnTo>
                      <a:lnTo>
                        <a:pt x="37" y="35"/>
                      </a:lnTo>
                      <a:lnTo>
                        <a:pt x="39" y="35"/>
                      </a:lnTo>
                      <a:lnTo>
                        <a:pt x="40" y="35"/>
                      </a:lnTo>
                      <a:close/>
                    </a:path>
                  </a:pathLst>
                </a:custGeom>
                <a:solidFill>
                  <a:srgbClr val="12B2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16" name="Freeform 359"/>
                <p:cNvSpPr>
                  <a:spLocks/>
                </p:cNvSpPr>
                <p:nvPr/>
              </p:nvSpPr>
              <p:spPr bwMode="auto">
                <a:xfrm>
                  <a:off x="3757" y="1378"/>
                  <a:ext cx="119" cy="10"/>
                </a:xfrm>
                <a:custGeom>
                  <a:avLst/>
                  <a:gdLst>
                    <a:gd name="T0" fmla="*/ 53 w 238"/>
                    <a:gd name="T1" fmla="*/ 30 h 30"/>
                    <a:gd name="T2" fmla="*/ 74 w 238"/>
                    <a:gd name="T3" fmla="*/ 30 h 30"/>
                    <a:gd name="T4" fmla="*/ 97 w 238"/>
                    <a:gd name="T5" fmla="*/ 29 h 30"/>
                    <a:gd name="T6" fmla="*/ 122 w 238"/>
                    <a:gd name="T7" fmla="*/ 28 h 30"/>
                    <a:gd name="T8" fmla="*/ 145 w 238"/>
                    <a:gd name="T9" fmla="*/ 26 h 30"/>
                    <a:gd name="T10" fmla="*/ 166 w 238"/>
                    <a:gd name="T11" fmla="*/ 24 h 30"/>
                    <a:gd name="T12" fmla="*/ 185 w 238"/>
                    <a:gd name="T13" fmla="*/ 22 h 30"/>
                    <a:gd name="T14" fmla="*/ 202 w 238"/>
                    <a:gd name="T15" fmla="*/ 21 h 30"/>
                    <a:gd name="T16" fmla="*/ 214 w 238"/>
                    <a:gd name="T17" fmla="*/ 20 h 30"/>
                    <a:gd name="T18" fmla="*/ 223 w 238"/>
                    <a:gd name="T19" fmla="*/ 19 h 30"/>
                    <a:gd name="T20" fmla="*/ 228 w 238"/>
                    <a:gd name="T21" fmla="*/ 19 h 30"/>
                    <a:gd name="T22" fmla="*/ 234 w 238"/>
                    <a:gd name="T23" fmla="*/ 18 h 30"/>
                    <a:gd name="T24" fmla="*/ 237 w 238"/>
                    <a:gd name="T25" fmla="*/ 17 h 30"/>
                    <a:gd name="T26" fmla="*/ 238 w 238"/>
                    <a:gd name="T27" fmla="*/ 15 h 30"/>
                    <a:gd name="T28" fmla="*/ 237 w 238"/>
                    <a:gd name="T29" fmla="*/ 13 h 30"/>
                    <a:gd name="T30" fmla="*/ 234 w 238"/>
                    <a:gd name="T31" fmla="*/ 10 h 30"/>
                    <a:gd name="T32" fmla="*/ 229 w 238"/>
                    <a:gd name="T33" fmla="*/ 9 h 30"/>
                    <a:gd name="T34" fmla="*/ 225 w 238"/>
                    <a:gd name="T35" fmla="*/ 8 h 30"/>
                    <a:gd name="T36" fmla="*/ 219 w 238"/>
                    <a:gd name="T37" fmla="*/ 7 h 30"/>
                    <a:gd name="T38" fmla="*/ 209 w 238"/>
                    <a:gd name="T39" fmla="*/ 7 h 30"/>
                    <a:gd name="T40" fmla="*/ 194 w 238"/>
                    <a:gd name="T41" fmla="*/ 6 h 30"/>
                    <a:gd name="T42" fmla="*/ 177 w 238"/>
                    <a:gd name="T43" fmla="*/ 5 h 30"/>
                    <a:gd name="T44" fmla="*/ 157 w 238"/>
                    <a:gd name="T45" fmla="*/ 4 h 30"/>
                    <a:gd name="T46" fmla="*/ 136 w 238"/>
                    <a:gd name="T47" fmla="*/ 3 h 30"/>
                    <a:gd name="T48" fmla="*/ 114 w 238"/>
                    <a:gd name="T49" fmla="*/ 2 h 30"/>
                    <a:gd name="T50" fmla="*/ 93 w 238"/>
                    <a:gd name="T51" fmla="*/ 1 h 30"/>
                    <a:gd name="T52" fmla="*/ 73 w 238"/>
                    <a:gd name="T53" fmla="*/ 0 h 30"/>
                    <a:gd name="T54" fmla="*/ 56 w 238"/>
                    <a:gd name="T55" fmla="*/ 0 h 30"/>
                    <a:gd name="T56" fmla="*/ 42 w 238"/>
                    <a:gd name="T57" fmla="*/ 0 h 30"/>
                    <a:gd name="T58" fmla="*/ 33 w 238"/>
                    <a:gd name="T59" fmla="*/ 1 h 30"/>
                    <a:gd name="T60" fmla="*/ 24 w 238"/>
                    <a:gd name="T61" fmla="*/ 2 h 30"/>
                    <a:gd name="T62" fmla="*/ 17 w 238"/>
                    <a:gd name="T63" fmla="*/ 3 h 30"/>
                    <a:gd name="T64" fmla="*/ 13 w 238"/>
                    <a:gd name="T65" fmla="*/ 4 h 30"/>
                    <a:gd name="T66" fmla="*/ 8 w 238"/>
                    <a:gd name="T67" fmla="*/ 6 h 30"/>
                    <a:gd name="T68" fmla="*/ 5 w 238"/>
                    <a:gd name="T69" fmla="*/ 9 h 30"/>
                    <a:gd name="T70" fmla="*/ 4 w 238"/>
                    <a:gd name="T71" fmla="*/ 11 h 30"/>
                    <a:gd name="T72" fmla="*/ 2 w 238"/>
                    <a:gd name="T73" fmla="*/ 15 h 30"/>
                    <a:gd name="T74" fmla="*/ 0 w 238"/>
                    <a:gd name="T75" fmla="*/ 18 h 30"/>
                    <a:gd name="T76" fmla="*/ 2 w 238"/>
                    <a:gd name="T77" fmla="*/ 21 h 30"/>
                    <a:gd name="T78" fmla="*/ 7 w 238"/>
                    <a:gd name="T79" fmla="*/ 24 h 30"/>
                    <a:gd name="T80" fmla="*/ 11 w 238"/>
                    <a:gd name="T81" fmla="*/ 26 h 30"/>
                    <a:gd name="T82" fmla="*/ 17 w 238"/>
                    <a:gd name="T83" fmla="*/ 28 h 30"/>
                    <a:gd name="T84" fmla="*/ 22 w 238"/>
                    <a:gd name="T85" fmla="*/ 29 h 30"/>
                    <a:gd name="T86" fmla="*/ 28 w 238"/>
                    <a:gd name="T87" fmla="*/ 30 h 30"/>
                    <a:gd name="T88" fmla="*/ 33 w 238"/>
                    <a:gd name="T89" fmla="*/ 30 h 30"/>
                    <a:gd name="T90" fmla="*/ 37 w 238"/>
                    <a:gd name="T91" fmla="*/ 30 h 3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38"/>
                    <a:gd name="T139" fmla="*/ 0 h 30"/>
                    <a:gd name="T140" fmla="*/ 238 w 238"/>
                    <a:gd name="T141" fmla="*/ 30 h 3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38" h="30">
                      <a:moveTo>
                        <a:pt x="39" y="30"/>
                      </a:moveTo>
                      <a:lnTo>
                        <a:pt x="45" y="30"/>
                      </a:lnTo>
                      <a:lnTo>
                        <a:pt x="53" y="30"/>
                      </a:lnTo>
                      <a:lnTo>
                        <a:pt x="60" y="30"/>
                      </a:lnTo>
                      <a:lnTo>
                        <a:pt x="67" y="30"/>
                      </a:lnTo>
                      <a:lnTo>
                        <a:pt x="74" y="30"/>
                      </a:lnTo>
                      <a:lnTo>
                        <a:pt x="82" y="30"/>
                      </a:lnTo>
                      <a:lnTo>
                        <a:pt x="90" y="29"/>
                      </a:lnTo>
                      <a:lnTo>
                        <a:pt x="97" y="29"/>
                      </a:lnTo>
                      <a:lnTo>
                        <a:pt x="106" y="29"/>
                      </a:lnTo>
                      <a:lnTo>
                        <a:pt x="114" y="28"/>
                      </a:lnTo>
                      <a:lnTo>
                        <a:pt x="122" y="28"/>
                      </a:lnTo>
                      <a:lnTo>
                        <a:pt x="129" y="27"/>
                      </a:lnTo>
                      <a:lnTo>
                        <a:pt x="137" y="27"/>
                      </a:lnTo>
                      <a:lnTo>
                        <a:pt x="145" y="26"/>
                      </a:lnTo>
                      <a:lnTo>
                        <a:pt x="151" y="26"/>
                      </a:lnTo>
                      <a:lnTo>
                        <a:pt x="159" y="24"/>
                      </a:lnTo>
                      <a:lnTo>
                        <a:pt x="166" y="24"/>
                      </a:lnTo>
                      <a:lnTo>
                        <a:pt x="172" y="23"/>
                      </a:lnTo>
                      <a:lnTo>
                        <a:pt x="179" y="23"/>
                      </a:lnTo>
                      <a:lnTo>
                        <a:pt x="185" y="22"/>
                      </a:lnTo>
                      <a:lnTo>
                        <a:pt x="191" y="22"/>
                      </a:lnTo>
                      <a:lnTo>
                        <a:pt x="197" y="22"/>
                      </a:lnTo>
                      <a:lnTo>
                        <a:pt x="202" y="21"/>
                      </a:lnTo>
                      <a:lnTo>
                        <a:pt x="206" y="21"/>
                      </a:lnTo>
                      <a:lnTo>
                        <a:pt x="211" y="20"/>
                      </a:lnTo>
                      <a:lnTo>
                        <a:pt x="214" y="20"/>
                      </a:lnTo>
                      <a:lnTo>
                        <a:pt x="217" y="20"/>
                      </a:lnTo>
                      <a:lnTo>
                        <a:pt x="220" y="20"/>
                      </a:lnTo>
                      <a:lnTo>
                        <a:pt x="223" y="19"/>
                      </a:lnTo>
                      <a:lnTo>
                        <a:pt x="225" y="19"/>
                      </a:lnTo>
                      <a:lnTo>
                        <a:pt x="226" y="19"/>
                      </a:lnTo>
                      <a:lnTo>
                        <a:pt x="228" y="19"/>
                      </a:lnTo>
                      <a:lnTo>
                        <a:pt x="229" y="18"/>
                      </a:lnTo>
                      <a:lnTo>
                        <a:pt x="232" y="18"/>
                      </a:lnTo>
                      <a:lnTo>
                        <a:pt x="234" y="18"/>
                      </a:lnTo>
                      <a:lnTo>
                        <a:pt x="234" y="17"/>
                      </a:lnTo>
                      <a:lnTo>
                        <a:pt x="235" y="17"/>
                      </a:lnTo>
                      <a:lnTo>
                        <a:pt x="237" y="17"/>
                      </a:lnTo>
                      <a:lnTo>
                        <a:pt x="237" y="16"/>
                      </a:lnTo>
                      <a:lnTo>
                        <a:pt x="238" y="16"/>
                      </a:lnTo>
                      <a:lnTo>
                        <a:pt x="238" y="15"/>
                      </a:lnTo>
                      <a:lnTo>
                        <a:pt x="238" y="14"/>
                      </a:lnTo>
                      <a:lnTo>
                        <a:pt x="238" y="13"/>
                      </a:lnTo>
                      <a:lnTo>
                        <a:pt x="237" y="13"/>
                      </a:lnTo>
                      <a:lnTo>
                        <a:pt x="237" y="11"/>
                      </a:lnTo>
                      <a:lnTo>
                        <a:pt x="235" y="11"/>
                      </a:lnTo>
                      <a:lnTo>
                        <a:pt x="234" y="10"/>
                      </a:lnTo>
                      <a:lnTo>
                        <a:pt x="232" y="10"/>
                      </a:lnTo>
                      <a:lnTo>
                        <a:pt x="231" y="9"/>
                      </a:lnTo>
                      <a:lnTo>
                        <a:pt x="229" y="9"/>
                      </a:lnTo>
                      <a:lnTo>
                        <a:pt x="228" y="9"/>
                      </a:lnTo>
                      <a:lnTo>
                        <a:pt x="226" y="8"/>
                      </a:lnTo>
                      <a:lnTo>
                        <a:pt x="225" y="8"/>
                      </a:lnTo>
                      <a:lnTo>
                        <a:pt x="223" y="8"/>
                      </a:lnTo>
                      <a:lnTo>
                        <a:pt x="222" y="8"/>
                      </a:lnTo>
                      <a:lnTo>
                        <a:pt x="219" y="7"/>
                      </a:lnTo>
                      <a:lnTo>
                        <a:pt x="215" y="7"/>
                      </a:lnTo>
                      <a:lnTo>
                        <a:pt x="212" y="7"/>
                      </a:lnTo>
                      <a:lnTo>
                        <a:pt x="209" y="7"/>
                      </a:lnTo>
                      <a:lnTo>
                        <a:pt x="205" y="6"/>
                      </a:lnTo>
                      <a:lnTo>
                        <a:pt x="200" y="6"/>
                      </a:lnTo>
                      <a:lnTo>
                        <a:pt x="194" y="6"/>
                      </a:lnTo>
                      <a:lnTo>
                        <a:pt x="189" y="5"/>
                      </a:lnTo>
                      <a:lnTo>
                        <a:pt x="183" y="5"/>
                      </a:lnTo>
                      <a:lnTo>
                        <a:pt x="177" y="5"/>
                      </a:lnTo>
                      <a:lnTo>
                        <a:pt x="171" y="4"/>
                      </a:lnTo>
                      <a:lnTo>
                        <a:pt x="163" y="4"/>
                      </a:lnTo>
                      <a:lnTo>
                        <a:pt x="157" y="4"/>
                      </a:lnTo>
                      <a:lnTo>
                        <a:pt x="149" y="3"/>
                      </a:lnTo>
                      <a:lnTo>
                        <a:pt x="143" y="3"/>
                      </a:lnTo>
                      <a:lnTo>
                        <a:pt x="136" y="3"/>
                      </a:lnTo>
                      <a:lnTo>
                        <a:pt x="128" y="2"/>
                      </a:lnTo>
                      <a:lnTo>
                        <a:pt x="122" y="2"/>
                      </a:lnTo>
                      <a:lnTo>
                        <a:pt x="114" y="2"/>
                      </a:lnTo>
                      <a:lnTo>
                        <a:pt x="106" y="1"/>
                      </a:lnTo>
                      <a:lnTo>
                        <a:pt x="100" y="1"/>
                      </a:lnTo>
                      <a:lnTo>
                        <a:pt x="93" y="1"/>
                      </a:lnTo>
                      <a:lnTo>
                        <a:pt x="86" y="1"/>
                      </a:lnTo>
                      <a:lnTo>
                        <a:pt x="79" y="0"/>
                      </a:lnTo>
                      <a:lnTo>
                        <a:pt x="73" y="0"/>
                      </a:lnTo>
                      <a:lnTo>
                        <a:pt x="67" y="0"/>
                      </a:lnTo>
                      <a:lnTo>
                        <a:pt x="62" y="0"/>
                      </a:lnTo>
                      <a:lnTo>
                        <a:pt x="56" y="0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3" y="1"/>
                      </a:lnTo>
                      <a:lnTo>
                        <a:pt x="30" y="1"/>
                      </a:lnTo>
                      <a:lnTo>
                        <a:pt x="27" y="1"/>
                      </a:lnTo>
                      <a:lnTo>
                        <a:pt x="24" y="2"/>
                      </a:lnTo>
                      <a:lnTo>
                        <a:pt x="22" y="2"/>
                      </a:lnTo>
                      <a:lnTo>
                        <a:pt x="19" y="2"/>
                      </a:lnTo>
                      <a:lnTo>
                        <a:pt x="17" y="3"/>
                      </a:lnTo>
                      <a:lnTo>
                        <a:pt x="16" y="3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1" y="5"/>
                      </a:lnTo>
                      <a:lnTo>
                        <a:pt x="10" y="5"/>
                      </a:lnTo>
                      <a:lnTo>
                        <a:pt x="8" y="6"/>
                      </a:lnTo>
                      <a:lnTo>
                        <a:pt x="7" y="7"/>
                      </a:lnTo>
                      <a:lnTo>
                        <a:pt x="5" y="8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4" y="22"/>
                      </a:lnTo>
                      <a:lnTo>
                        <a:pt x="5" y="23"/>
                      </a:lnTo>
                      <a:lnTo>
                        <a:pt x="7" y="24"/>
                      </a:lnTo>
                      <a:lnTo>
                        <a:pt x="8" y="24"/>
                      </a:lnTo>
                      <a:lnTo>
                        <a:pt x="10" y="26"/>
                      </a:lnTo>
                      <a:lnTo>
                        <a:pt x="11" y="26"/>
                      </a:lnTo>
                      <a:lnTo>
                        <a:pt x="13" y="27"/>
                      </a:lnTo>
                      <a:lnTo>
                        <a:pt x="14" y="27"/>
                      </a:lnTo>
                      <a:lnTo>
                        <a:pt x="17" y="28"/>
                      </a:lnTo>
                      <a:lnTo>
                        <a:pt x="19" y="28"/>
                      </a:lnTo>
                      <a:lnTo>
                        <a:pt x="20" y="29"/>
                      </a:lnTo>
                      <a:lnTo>
                        <a:pt x="22" y="29"/>
                      </a:lnTo>
                      <a:lnTo>
                        <a:pt x="25" y="29"/>
                      </a:lnTo>
                      <a:lnTo>
                        <a:pt x="27" y="29"/>
                      </a:lnTo>
                      <a:lnTo>
                        <a:pt x="28" y="30"/>
                      </a:lnTo>
                      <a:lnTo>
                        <a:pt x="30" y="30"/>
                      </a:lnTo>
                      <a:lnTo>
                        <a:pt x="31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6" y="30"/>
                      </a:lnTo>
                      <a:lnTo>
                        <a:pt x="37" y="30"/>
                      </a:lnTo>
                      <a:lnTo>
                        <a:pt x="39" y="30"/>
                      </a:lnTo>
                      <a:close/>
                    </a:path>
                  </a:pathLst>
                </a:custGeom>
                <a:solidFill>
                  <a:srgbClr val="14C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17" name="Freeform 360"/>
                <p:cNvSpPr>
                  <a:spLocks/>
                </p:cNvSpPr>
                <p:nvPr/>
              </p:nvSpPr>
              <p:spPr bwMode="auto">
                <a:xfrm>
                  <a:off x="3760" y="1378"/>
                  <a:ext cx="111" cy="9"/>
                </a:xfrm>
                <a:custGeom>
                  <a:avLst/>
                  <a:gdLst>
                    <a:gd name="T0" fmla="*/ 204 w 223"/>
                    <a:gd name="T1" fmla="*/ 16 h 26"/>
                    <a:gd name="T2" fmla="*/ 195 w 223"/>
                    <a:gd name="T3" fmla="*/ 17 h 26"/>
                    <a:gd name="T4" fmla="*/ 183 w 223"/>
                    <a:gd name="T5" fmla="*/ 18 h 26"/>
                    <a:gd name="T6" fmla="*/ 166 w 223"/>
                    <a:gd name="T7" fmla="*/ 19 h 26"/>
                    <a:gd name="T8" fmla="*/ 147 w 223"/>
                    <a:gd name="T9" fmla="*/ 21 h 26"/>
                    <a:gd name="T10" fmla="*/ 126 w 223"/>
                    <a:gd name="T11" fmla="*/ 22 h 26"/>
                    <a:gd name="T12" fmla="*/ 105 w 223"/>
                    <a:gd name="T13" fmla="*/ 23 h 26"/>
                    <a:gd name="T14" fmla="*/ 83 w 223"/>
                    <a:gd name="T15" fmla="*/ 24 h 26"/>
                    <a:gd name="T16" fmla="*/ 62 w 223"/>
                    <a:gd name="T17" fmla="*/ 24 h 26"/>
                    <a:gd name="T18" fmla="*/ 42 w 223"/>
                    <a:gd name="T19" fmla="*/ 26 h 26"/>
                    <a:gd name="T20" fmla="*/ 32 w 223"/>
                    <a:gd name="T21" fmla="*/ 26 h 26"/>
                    <a:gd name="T22" fmla="*/ 28 w 223"/>
                    <a:gd name="T23" fmla="*/ 24 h 26"/>
                    <a:gd name="T24" fmla="*/ 22 w 223"/>
                    <a:gd name="T25" fmla="*/ 24 h 26"/>
                    <a:gd name="T26" fmla="*/ 17 w 223"/>
                    <a:gd name="T27" fmla="*/ 23 h 26"/>
                    <a:gd name="T28" fmla="*/ 11 w 223"/>
                    <a:gd name="T29" fmla="*/ 22 h 26"/>
                    <a:gd name="T30" fmla="*/ 6 w 223"/>
                    <a:gd name="T31" fmla="*/ 20 h 26"/>
                    <a:gd name="T32" fmla="*/ 2 w 223"/>
                    <a:gd name="T33" fmla="*/ 18 h 26"/>
                    <a:gd name="T34" fmla="*/ 0 w 223"/>
                    <a:gd name="T35" fmla="*/ 15 h 26"/>
                    <a:gd name="T36" fmla="*/ 2 w 223"/>
                    <a:gd name="T37" fmla="*/ 10 h 26"/>
                    <a:gd name="T38" fmla="*/ 3 w 223"/>
                    <a:gd name="T39" fmla="*/ 7 h 26"/>
                    <a:gd name="T40" fmla="*/ 6 w 223"/>
                    <a:gd name="T41" fmla="*/ 6 h 26"/>
                    <a:gd name="T42" fmla="*/ 11 w 223"/>
                    <a:gd name="T43" fmla="*/ 4 h 26"/>
                    <a:gd name="T44" fmla="*/ 15 w 223"/>
                    <a:gd name="T45" fmla="*/ 3 h 26"/>
                    <a:gd name="T46" fmla="*/ 22 w 223"/>
                    <a:gd name="T47" fmla="*/ 1 h 26"/>
                    <a:gd name="T48" fmla="*/ 29 w 223"/>
                    <a:gd name="T49" fmla="*/ 1 h 26"/>
                    <a:gd name="T50" fmla="*/ 38 w 223"/>
                    <a:gd name="T51" fmla="*/ 0 h 26"/>
                    <a:gd name="T52" fmla="*/ 52 w 223"/>
                    <a:gd name="T53" fmla="*/ 0 h 26"/>
                    <a:gd name="T54" fmla="*/ 68 w 223"/>
                    <a:gd name="T55" fmla="*/ 0 h 26"/>
                    <a:gd name="T56" fmla="*/ 86 w 223"/>
                    <a:gd name="T57" fmla="*/ 1 h 26"/>
                    <a:gd name="T58" fmla="*/ 106 w 223"/>
                    <a:gd name="T59" fmla="*/ 1 h 26"/>
                    <a:gd name="T60" fmla="*/ 126 w 223"/>
                    <a:gd name="T61" fmla="*/ 2 h 26"/>
                    <a:gd name="T62" fmla="*/ 146 w 223"/>
                    <a:gd name="T63" fmla="*/ 3 h 26"/>
                    <a:gd name="T64" fmla="*/ 164 w 223"/>
                    <a:gd name="T65" fmla="*/ 4 h 26"/>
                    <a:gd name="T66" fmla="*/ 181 w 223"/>
                    <a:gd name="T67" fmla="*/ 5 h 26"/>
                    <a:gd name="T68" fmla="*/ 194 w 223"/>
                    <a:gd name="T69" fmla="*/ 6 h 26"/>
                    <a:gd name="T70" fmla="*/ 203 w 223"/>
                    <a:gd name="T71" fmla="*/ 6 h 26"/>
                    <a:gd name="T72" fmla="*/ 207 w 223"/>
                    <a:gd name="T73" fmla="*/ 7 h 26"/>
                    <a:gd name="T74" fmla="*/ 212 w 223"/>
                    <a:gd name="T75" fmla="*/ 7 h 26"/>
                    <a:gd name="T76" fmla="*/ 217 w 223"/>
                    <a:gd name="T77" fmla="*/ 8 h 26"/>
                    <a:gd name="T78" fmla="*/ 220 w 223"/>
                    <a:gd name="T79" fmla="*/ 9 h 26"/>
                    <a:gd name="T80" fmla="*/ 221 w 223"/>
                    <a:gd name="T81" fmla="*/ 11 h 26"/>
                    <a:gd name="T82" fmla="*/ 221 w 223"/>
                    <a:gd name="T83" fmla="*/ 14 h 26"/>
                    <a:gd name="T84" fmla="*/ 217 w 223"/>
                    <a:gd name="T85" fmla="*/ 15 h 26"/>
                    <a:gd name="T86" fmla="*/ 212 w 223"/>
                    <a:gd name="T87" fmla="*/ 16 h 2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23"/>
                    <a:gd name="T133" fmla="*/ 0 h 26"/>
                    <a:gd name="T134" fmla="*/ 223 w 223"/>
                    <a:gd name="T135" fmla="*/ 26 h 2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23" h="26">
                      <a:moveTo>
                        <a:pt x="209" y="16"/>
                      </a:moveTo>
                      <a:lnTo>
                        <a:pt x="207" y="16"/>
                      </a:lnTo>
                      <a:lnTo>
                        <a:pt x="204" y="16"/>
                      </a:lnTo>
                      <a:lnTo>
                        <a:pt x="203" y="17"/>
                      </a:lnTo>
                      <a:lnTo>
                        <a:pt x="200" y="17"/>
                      </a:lnTo>
                      <a:lnTo>
                        <a:pt x="195" y="17"/>
                      </a:lnTo>
                      <a:lnTo>
                        <a:pt x="192" y="18"/>
                      </a:lnTo>
                      <a:lnTo>
                        <a:pt x="187" y="18"/>
                      </a:lnTo>
                      <a:lnTo>
                        <a:pt x="183" y="18"/>
                      </a:lnTo>
                      <a:lnTo>
                        <a:pt x="177" y="19"/>
                      </a:lnTo>
                      <a:lnTo>
                        <a:pt x="172" y="19"/>
                      </a:lnTo>
                      <a:lnTo>
                        <a:pt x="166" y="19"/>
                      </a:lnTo>
                      <a:lnTo>
                        <a:pt x="160" y="20"/>
                      </a:lnTo>
                      <a:lnTo>
                        <a:pt x="154" y="20"/>
                      </a:lnTo>
                      <a:lnTo>
                        <a:pt x="147" y="21"/>
                      </a:lnTo>
                      <a:lnTo>
                        <a:pt x="140" y="21"/>
                      </a:lnTo>
                      <a:lnTo>
                        <a:pt x="134" y="21"/>
                      </a:lnTo>
                      <a:lnTo>
                        <a:pt x="126" y="22"/>
                      </a:lnTo>
                      <a:lnTo>
                        <a:pt x="120" y="22"/>
                      </a:lnTo>
                      <a:lnTo>
                        <a:pt x="112" y="23"/>
                      </a:lnTo>
                      <a:lnTo>
                        <a:pt x="105" y="23"/>
                      </a:lnTo>
                      <a:lnTo>
                        <a:pt x="98" y="23"/>
                      </a:lnTo>
                      <a:lnTo>
                        <a:pt x="91" y="24"/>
                      </a:lnTo>
                      <a:lnTo>
                        <a:pt x="83" y="24"/>
                      </a:lnTo>
                      <a:lnTo>
                        <a:pt x="75" y="24"/>
                      </a:lnTo>
                      <a:lnTo>
                        <a:pt x="69" y="24"/>
                      </a:lnTo>
                      <a:lnTo>
                        <a:pt x="62" y="24"/>
                      </a:lnTo>
                      <a:lnTo>
                        <a:pt x="55" y="26"/>
                      </a:lnTo>
                      <a:lnTo>
                        <a:pt x="48" y="26"/>
                      </a:lnTo>
                      <a:lnTo>
                        <a:pt x="42" y="26"/>
                      </a:lnTo>
                      <a:lnTo>
                        <a:pt x="35" y="26"/>
                      </a:lnTo>
                      <a:lnTo>
                        <a:pt x="34" y="26"/>
                      </a:lnTo>
                      <a:lnTo>
                        <a:pt x="32" y="26"/>
                      </a:lnTo>
                      <a:lnTo>
                        <a:pt x="31" y="24"/>
                      </a:lnTo>
                      <a:lnTo>
                        <a:pt x="29" y="24"/>
                      </a:lnTo>
                      <a:lnTo>
                        <a:pt x="28" y="24"/>
                      </a:lnTo>
                      <a:lnTo>
                        <a:pt x="26" y="24"/>
                      </a:lnTo>
                      <a:lnTo>
                        <a:pt x="25" y="24"/>
                      </a:lnTo>
                      <a:lnTo>
                        <a:pt x="22" y="24"/>
                      </a:lnTo>
                      <a:lnTo>
                        <a:pt x="20" y="23"/>
                      </a:lnTo>
                      <a:lnTo>
                        <a:pt x="19" y="23"/>
                      </a:lnTo>
                      <a:lnTo>
                        <a:pt x="17" y="23"/>
                      </a:lnTo>
                      <a:lnTo>
                        <a:pt x="15" y="23"/>
                      </a:lnTo>
                      <a:lnTo>
                        <a:pt x="12" y="22"/>
                      </a:lnTo>
                      <a:lnTo>
                        <a:pt x="11" y="22"/>
                      </a:lnTo>
                      <a:lnTo>
                        <a:pt x="9" y="21"/>
                      </a:lnTo>
                      <a:lnTo>
                        <a:pt x="8" y="21"/>
                      </a:lnTo>
                      <a:lnTo>
                        <a:pt x="6" y="20"/>
                      </a:lnTo>
                      <a:lnTo>
                        <a:pt x="5" y="20"/>
                      </a:lnTo>
                      <a:lnTo>
                        <a:pt x="3" y="19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2" y="9"/>
                      </a:lnTo>
                      <a:lnTo>
                        <a:pt x="3" y="8"/>
                      </a:lnTo>
                      <a:lnTo>
                        <a:pt x="3" y="7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8" y="5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2" y="1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2" y="0"/>
                      </a:lnTo>
                      <a:lnTo>
                        <a:pt x="57" y="0"/>
                      </a:lnTo>
                      <a:lnTo>
                        <a:pt x="62" y="0"/>
                      </a:lnTo>
                      <a:lnTo>
                        <a:pt x="68" y="0"/>
                      </a:lnTo>
                      <a:lnTo>
                        <a:pt x="74" y="1"/>
                      </a:lnTo>
                      <a:lnTo>
                        <a:pt x="80" y="1"/>
                      </a:lnTo>
                      <a:lnTo>
                        <a:pt x="86" y="1"/>
                      </a:lnTo>
                      <a:lnTo>
                        <a:pt x="92" y="1"/>
                      </a:lnTo>
                      <a:lnTo>
                        <a:pt x="98" y="1"/>
                      </a:lnTo>
                      <a:lnTo>
                        <a:pt x="106" y="1"/>
                      </a:lnTo>
                      <a:lnTo>
                        <a:pt x="112" y="2"/>
                      </a:lnTo>
                      <a:lnTo>
                        <a:pt x="118" y="2"/>
                      </a:lnTo>
                      <a:lnTo>
                        <a:pt x="126" y="2"/>
                      </a:lnTo>
                      <a:lnTo>
                        <a:pt x="132" y="3"/>
                      </a:lnTo>
                      <a:lnTo>
                        <a:pt x="140" y="3"/>
                      </a:lnTo>
                      <a:lnTo>
                        <a:pt x="146" y="3"/>
                      </a:lnTo>
                      <a:lnTo>
                        <a:pt x="152" y="3"/>
                      </a:lnTo>
                      <a:lnTo>
                        <a:pt x="158" y="4"/>
                      </a:lnTo>
                      <a:lnTo>
                        <a:pt x="164" y="4"/>
                      </a:lnTo>
                      <a:lnTo>
                        <a:pt x="171" y="4"/>
                      </a:lnTo>
                      <a:lnTo>
                        <a:pt x="175" y="5"/>
                      </a:lnTo>
                      <a:lnTo>
                        <a:pt x="181" y="5"/>
                      </a:lnTo>
                      <a:lnTo>
                        <a:pt x="186" y="5"/>
                      </a:lnTo>
                      <a:lnTo>
                        <a:pt x="190" y="5"/>
                      </a:lnTo>
                      <a:lnTo>
                        <a:pt x="194" y="6"/>
                      </a:lnTo>
                      <a:lnTo>
                        <a:pt x="198" y="6"/>
                      </a:lnTo>
                      <a:lnTo>
                        <a:pt x="201" y="6"/>
                      </a:lnTo>
                      <a:lnTo>
                        <a:pt x="203" y="6"/>
                      </a:lnTo>
                      <a:lnTo>
                        <a:pt x="206" y="6"/>
                      </a:lnTo>
                      <a:lnTo>
                        <a:pt x="206" y="7"/>
                      </a:lnTo>
                      <a:lnTo>
                        <a:pt x="207" y="7"/>
                      </a:lnTo>
                      <a:lnTo>
                        <a:pt x="209" y="7"/>
                      </a:lnTo>
                      <a:lnTo>
                        <a:pt x="210" y="7"/>
                      </a:lnTo>
                      <a:lnTo>
                        <a:pt x="212" y="7"/>
                      </a:lnTo>
                      <a:lnTo>
                        <a:pt x="214" y="8"/>
                      </a:lnTo>
                      <a:lnTo>
                        <a:pt x="215" y="8"/>
                      </a:lnTo>
                      <a:lnTo>
                        <a:pt x="217" y="8"/>
                      </a:lnTo>
                      <a:lnTo>
                        <a:pt x="217" y="9"/>
                      </a:lnTo>
                      <a:lnTo>
                        <a:pt x="218" y="9"/>
                      </a:lnTo>
                      <a:lnTo>
                        <a:pt x="220" y="9"/>
                      </a:lnTo>
                      <a:lnTo>
                        <a:pt x="220" y="10"/>
                      </a:lnTo>
                      <a:lnTo>
                        <a:pt x="221" y="10"/>
                      </a:lnTo>
                      <a:lnTo>
                        <a:pt x="221" y="11"/>
                      </a:lnTo>
                      <a:lnTo>
                        <a:pt x="223" y="11"/>
                      </a:lnTo>
                      <a:lnTo>
                        <a:pt x="221" y="13"/>
                      </a:lnTo>
                      <a:lnTo>
                        <a:pt x="221" y="14"/>
                      </a:lnTo>
                      <a:lnTo>
                        <a:pt x="220" y="14"/>
                      </a:lnTo>
                      <a:lnTo>
                        <a:pt x="218" y="15"/>
                      </a:lnTo>
                      <a:lnTo>
                        <a:pt x="217" y="15"/>
                      </a:lnTo>
                      <a:lnTo>
                        <a:pt x="215" y="15"/>
                      </a:lnTo>
                      <a:lnTo>
                        <a:pt x="214" y="16"/>
                      </a:lnTo>
                      <a:lnTo>
                        <a:pt x="212" y="16"/>
                      </a:lnTo>
                      <a:lnTo>
                        <a:pt x="209" y="16"/>
                      </a:lnTo>
                      <a:close/>
                    </a:path>
                  </a:pathLst>
                </a:custGeom>
                <a:solidFill>
                  <a:srgbClr val="19E5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18" name="Freeform 361"/>
                <p:cNvSpPr>
                  <a:spLocks/>
                </p:cNvSpPr>
                <p:nvPr/>
              </p:nvSpPr>
              <p:spPr bwMode="auto">
                <a:xfrm>
                  <a:off x="3860" y="1369"/>
                  <a:ext cx="4" cy="1"/>
                </a:xfrm>
                <a:custGeom>
                  <a:avLst/>
                  <a:gdLst>
                    <a:gd name="T0" fmla="*/ 0 w 8"/>
                    <a:gd name="T1" fmla="*/ 0 h 3"/>
                    <a:gd name="T2" fmla="*/ 2 w 8"/>
                    <a:gd name="T3" fmla="*/ 0 h 3"/>
                    <a:gd name="T4" fmla="*/ 3 w 8"/>
                    <a:gd name="T5" fmla="*/ 1 h 3"/>
                    <a:gd name="T6" fmla="*/ 5 w 8"/>
                    <a:gd name="T7" fmla="*/ 2 h 3"/>
                    <a:gd name="T8" fmla="*/ 8 w 8"/>
                    <a:gd name="T9" fmla="*/ 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8" y="3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19" name="Freeform 362"/>
                <p:cNvSpPr>
                  <a:spLocks/>
                </p:cNvSpPr>
                <p:nvPr/>
              </p:nvSpPr>
              <p:spPr bwMode="auto">
                <a:xfrm>
                  <a:off x="3839" y="1368"/>
                  <a:ext cx="4" cy="2"/>
                </a:xfrm>
                <a:custGeom>
                  <a:avLst/>
                  <a:gdLst>
                    <a:gd name="T0" fmla="*/ 0 w 7"/>
                    <a:gd name="T1" fmla="*/ 0 h 5"/>
                    <a:gd name="T2" fmla="*/ 0 w 7"/>
                    <a:gd name="T3" fmla="*/ 2 h 5"/>
                    <a:gd name="T4" fmla="*/ 3 w 7"/>
                    <a:gd name="T5" fmla="*/ 2 h 5"/>
                    <a:gd name="T6" fmla="*/ 6 w 7"/>
                    <a:gd name="T7" fmla="*/ 4 h 5"/>
                    <a:gd name="T8" fmla="*/ 7 w 7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5"/>
                    <a:gd name="T17" fmla="*/ 7 w 7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5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4"/>
                      </a:lnTo>
                      <a:lnTo>
                        <a:pt x="7" y="5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20" name="Freeform 363"/>
                <p:cNvSpPr>
                  <a:spLocks/>
                </p:cNvSpPr>
                <p:nvPr/>
              </p:nvSpPr>
              <p:spPr bwMode="auto">
                <a:xfrm>
                  <a:off x="3834" y="1368"/>
                  <a:ext cx="4" cy="3"/>
                </a:xfrm>
                <a:custGeom>
                  <a:avLst/>
                  <a:gdLst>
                    <a:gd name="T0" fmla="*/ 0 w 8"/>
                    <a:gd name="T1" fmla="*/ 0 h 10"/>
                    <a:gd name="T2" fmla="*/ 0 w 8"/>
                    <a:gd name="T3" fmla="*/ 1 h 10"/>
                    <a:gd name="T4" fmla="*/ 3 w 8"/>
                    <a:gd name="T5" fmla="*/ 1 h 10"/>
                    <a:gd name="T6" fmla="*/ 5 w 8"/>
                    <a:gd name="T7" fmla="*/ 4 h 10"/>
                    <a:gd name="T8" fmla="*/ 5 w 8"/>
                    <a:gd name="T9" fmla="*/ 6 h 10"/>
                    <a:gd name="T10" fmla="*/ 5 w 8"/>
                    <a:gd name="T11" fmla="*/ 7 h 10"/>
                    <a:gd name="T12" fmla="*/ 5 w 8"/>
                    <a:gd name="T13" fmla="*/ 9 h 10"/>
                    <a:gd name="T14" fmla="*/ 6 w 8"/>
                    <a:gd name="T15" fmla="*/ 9 h 10"/>
                    <a:gd name="T16" fmla="*/ 8 w 8"/>
                    <a:gd name="T17" fmla="*/ 1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0"/>
                    <a:gd name="T29" fmla="*/ 8 w 8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5" y="4"/>
                      </a:lnTo>
                      <a:lnTo>
                        <a:pt x="5" y="6"/>
                      </a:lnTo>
                      <a:lnTo>
                        <a:pt x="5" y="7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21" name="Freeform 364"/>
                <p:cNvSpPr>
                  <a:spLocks/>
                </p:cNvSpPr>
                <p:nvPr/>
              </p:nvSpPr>
              <p:spPr bwMode="auto">
                <a:xfrm>
                  <a:off x="3804" y="1371"/>
                  <a:ext cx="1" cy="1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2 w 2"/>
                    <a:gd name="T5" fmla="*/ 1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22" name="Freeform 365"/>
                <p:cNvSpPr>
                  <a:spLocks/>
                </p:cNvSpPr>
                <p:nvPr/>
              </p:nvSpPr>
              <p:spPr bwMode="auto">
                <a:xfrm>
                  <a:off x="3805" y="1372"/>
                  <a:ext cx="6" cy="3"/>
                </a:xfrm>
                <a:custGeom>
                  <a:avLst/>
                  <a:gdLst>
                    <a:gd name="T0" fmla="*/ 0 w 12"/>
                    <a:gd name="T1" fmla="*/ 0 h 9"/>
                    <a:gd name="T2" fmla="*/ 1 w 12"/>
                    <a:gd name="T3" fmla="*/ 0 h 9"/>
                    <a:gd name="T4" fmla="*/ 3 w 12"/>
                    <a:gd name="T5" fmla="*/ 0 h 9"/>
                    <a:gd name="T6" fmla="*/ 6 w 12"/>
                    <a:gd name="T7" fmla="*/ 0 h 9"/>
                    <a:gd name="T8" fmla="*/ 9 w 12"/>
                    <a:gd name="T9" fmla="*/ 1 h 9"/>
                    <a:gd name="T10" fmla="*/ 10 w 12"/>
                    <a:gd name="T11" fmla="*/ 4 h 9"/>
                    <a:gd name="T12" fmla="*/ 12 w 12"/>
                    <a:gd name="T13" fmla="*/ 6 h 9"/>
                    <a:gd name="T14" fmla="*/ 12 w 12"/>
                    <a:gd name="T15" fmla="*/ 8 h 9"/>
                    <a:gd name="T16" fmla="*/ 12 w 12"/>
                    <a:gd name="T17" fmla="*/ 9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9"/>
                    <a:gd name="T29" fmla="*/ 12 w 12"/>
                    <a:gd name="T30" fmla="*/ 9 h 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9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9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23" name="Freeform 366"/>
                <p:cNvSpPr>
                  <a:spLocks/>
                </p:cNvSpPr>
                <p:nvPr/>
              </p:nvSpPr>
              <p:spPr bwMode="auto">
                <a:xfrm>
                  <a:off x="3799" y="1371"/>
                  <a:ext cx="1" cy="1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2 h 3"/>
                    <a:gd name="T4" fmla="*/ 0 w 1"/>
                    <a:gd name="T5" fmla="*/ 1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24" name="Freeform 367"/>
                <p:cNvSpPr>
                  <a:spLocks/>
                </p:cNvSpPr>
                <p:nvPr/>
              </p:nvSpPr>
              <p:spPr bwMode="auto">
                <a:xfrm>
                  <a:off x="3786" y="1371"/>
                  <a:ext cx="3" cy="3"/>
                </a:xfrm>
                <a:custGeom>
                  <a:avLst/>
                  <a:gdLst>
                    <a:gd name="T0" fmla="*/ 0 w 6"/>
                    <a:gd name="T1" fmla="*/ 0 h 8"/>
                    <a:gd name="T2" fmla="*/ 1 w 6"/>
                    <a:gd name="T3" fmla="*/ 1 h 8"/>
                    <a:gd name="T4" fmla="*/ 3 w 6"/>
                    <a:gd name="T5" fmla="*/ 1 h 8"/>
                    <a:gd name="T6" fmla="*/ 6 w 6"/>
                    <a:gd name="T7" fmla="*/ 3 h 8"/>
                    <a:gd name="T8" fmla="*/ 6 w 6"/>
                    <a:gd name="T9" fmla="*/ 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8"/>
                    <a:gd name="T17" fmla="*/ 6 w 6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8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3"/>
                      </a:lnTo>
                      <a:lnTo>
                        <a:pt x="6" y="8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25" name="Freeform 368"/>
                <p:cNvSpPr>
                  <a:spLocks/>
                </p:cNvSpPr>
                <p:nvPr/>
              </p:nvSpPr>
              <p:spPr bwMode="auto">
                <a:xfrm>
                  <a:off x="3783" y="1371"/>
                  <a:ext cx="1" cy="1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1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26" name="Freeform 369"/>
                <p:cNvSpPr>
                  <a:spLocks/>
                </p:cNvSpPr>
                <p:nvPr/>
              </p:nvSpPr>
              <p:spPr bwMode="auto">
                <a:xfrm>
                  <a:off x="3776" y="1371"/>
                  <a:ext cx="1" cy="1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1 h 2"/>
                    <a:gd name="T4" fmla="*/ 0 w 1"/>
                    <a:gd name="T5" fmla="*/ 1 h 2"/>
                    <a:gd name="T6" fmla="*/ 0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1" y="2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27" name="Freeform 370"/>
                <p:cNvSpPr>
                  <a:spLocks/>
                </p:cNvSpPr>
                <p:nvPr/>
              </p:nvSpPr>
              <p:spPr bwMode="auto">
                <a:xfrm>
                  <a:off x="3816" y="1374"/>
                  <a:ext cx="2" cy="1"/>
                </a:xfrm>
                <a:custGeom>
                  <a:avLst/>
                  <a:gdLst>
                    <a:gd name="T0" fmla="*/ 0 w 5"/>
                    <a:gd name="T1" fmla="*/ 0 h 3"/>
                    <a:gd name="T2" fmla="*/ 2 w 5"/>
                    <a:gd name="T3" fmla="*/ 1 h 3"/>
                    <a:gd name="T4" fmla="*/ 3 w 5"/>
                    <a:gd name="T5" fmla="*/ 1 h 3"/>
                    <a:gd name="T6" fmla="*/ 5 w 5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3"/>
                    <a:gd name="T14" fmla="*/ 5 w 5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3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3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28" name="Freeform 371"/>
                <p:cNvSpPr>
                  <a:spLocks/>
                </p:cNvSpPr>
                <p:nvPr/>
              </p:nvSpPr>
              <p:spPr bwMode="auto">
                <a:xfrm>
                  <a:off x="3778" y="1372"/>
                  <a:ext cx="5" cy="2"/>
                </a:xfrm>
                <a:custGeom>
                  <a:avLst/>
                  <a:gdLst>
                    <a:gd name="T0" fmla="*/ 11 w 11"/>
                    <a:gd name="T1" fmla="*/ 4 h 4"/>
                    <a:gd name="T2" fmla="*/ 9 w 11"/>
                    <a:gd name="T3" fmla="*/ 1 h 4"/>
                    <a:gd name="T4" fmla="*/ 6 w 11"/>
                    <a:gd name="T5" fmla="*/ 0 h 4"/>
                    <a:gd name="T6" fmla="*/ 3 w 11"/>
                    <a:gd name="T7" fmla="*/ 0 h 4"/>
                    <a:gd name="T8" fmla="*/ 0 w 11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4"/>
                    <a:gd name="T17" fmla="*/ 11 w 11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4">
                      <a:moveTo>
                        <a:pt x="11" y="4"/>
                      </a:move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A6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29" name="Freeform 372"/>
                <p:cNvSpPr>
                  <a:spLocks/>
                </p:cNvSpPr>
                <p:nvPr/>
              </p:nvSpPr>
              <p:spPr bwMode="auto">
                <a:xfrm>
                  <a:off x="3875" y="1369"/>
                  <a:ext cx="4" cy="2"/>
                </a:xfrm>
                <a:custGeom>
                  <a:avLst/>
                  <a:gdLst>
                    <a:gd name="T0" fmla="*/ 0 w 6"/>
                    <a:gd name="T1" fmla="*/ 4 h 7"/>
                    <a:gd name="T2" fmla="*/ 0 w 6"/>
                    <a:gd name="T3" fmla="*/ 3 h 7"/>
                    <a:gd name="T4" fmla="*/ 0 w 6"/>
                    <a:gd name="T5" fmla="*/ 2 h 7"/>
                    <a:gd name="T6" fmla="*/ 0 w 6"/>
                    <a:gd name="T7" fmla="*/ 1 h 7"/>
                    <a:gd name="T8" fmla="*/ 0 w 6"/>
                    <a:gd name="T9" fmla="*/ 0 h 7"/>
                    <a:gd name="T10" fmla="*/ 1 w 6"/>
                    <a:gd name="T11" fmla="*/ 0 h 7"/>
                    <a:gd name="T12" fmla="*/ 1 w 6"/>
                    <a:gd name="T13" fmla="*/ 1 h 7"/>
                    <a:gd name="T14" fmla="*/ 3 w 6"/>
                    <a:gd name="T15" fmla="*/ 1 h 7"/>
                    <a:gd name="T16" fmla="*/ 3 w 6"/>
                    <a:gd name="T17" fmla="*/ 2 h 7"/>
                    <a:gd name="T18" fmla="*/ 5 w 6"/>
                    <a:gd name="T19" fmla="*/ 2 h 7"/>
                    <a:gd name="T20" fmla="*/ 5 w 6"/>
                    <a:gd name="T21" fmla="*/ 3 h 7"/>
                    <a:gd name="T22" fmla="*/ 5 w 6"/>
                    <a:gd name="T23" fmla="*/ 4 h 7"/>
                    <a:gd name="T24" fmla="*/ 6 w 6"/>
                    <a:gd name="T25" fmla="*/ 4 h 7"/>
                    <a:gd name="T26" fmla="*/ 6 w 6"/>
                    <a:gd name="T27" fmla="*/ 5 h 7"/>
                    <a:gd name="T28" fmla="*/ 6 w 6"/>
                    <a:gd name="T29" fmla="*/ 6 h 7"/>
                    <a:gd name="T30" fmla="*/ 5 w 6"/>
                    <a:gd name="T31" fmla="*/ 6 h 7"/>
                    <a:gd name="T32" fmla="*/ 5 w 6"/>
                    <a:gd name="T33" fmla="*/ 7 h 7"/>
                    <a:gd name="T34" fmla="*/ 3 w 6"/>
                    <a:gd name="T35" fmla="*/ 7 h 7"/>
                    <a:gd name="T36" fmla="*/ 3 w 6"/>
                    <a:gd name="T37" fmla="*/ 6 h 7"/>
                    <a:gd name="T38" fmla="*/ 1 w 6"/>
                    <a:gd name="T39" fmla="*/ 6 h 7"/>
                    <a:gd name="T40" fmla="*/ 1 w 6"/>
                    <a:gd name="T41" fmla="*/ 5 h 7"/>
                    <a:gd name="T42" fmla="*/ 0 w 6"/>
                    <a:gd name="T43" fmla="*/ 5 h 7"/>
                    <a:gd name="T44" fmla="*/ 0 w 6"/>
                    <a:gd name="T45" fmla="*/ 4 h 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6"/>
                    <a:gd name="T70" fmla="*/ 0 h 7"/>
                    <a:gd name="T71" fmla="*/ 6 w 6"/>
                    <a:gd name="T72" fmla="*/ 7 h 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6" h="7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5" y="6"/>
                      </a:lnTo>
                      <a:lnTo>
                        <a:pt x="5" y="7"/>
                      </a:lnTo>
                      <a:lnTo>
                        <a:pt x="3" y="7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A6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30" name="Freeform 373"/>
                <p:cNvSpPr>
                  <a:spLocks/>
                </p:cNvSpPr>
                <p:nvPr/>
              </p:nvSpPr>
              <p:spPr bwMode="auto">
                <a:xfrm>
                  <a:off x="3873" y="1370"/>
                  <a:ext cx="2" cy="1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3 h 3"/>
                    <a:gd name="T4" fmla="*/ 2 w 3"/>
                    <a:gd name="T5" fmla="*/ 3 h 3"/>
                    <a:gd name="T6" fmla="*/ 0 w 3"/>
                    <a:gd name="T7" fmla="*/ 3 h 3"/>
                    <a:gd name="T8" fmla="*/ 0 w 3"/>
                    <a:gd name="T9" fmla="*/ 2 h 3"/>
                    <a:gd name="T10" fmla="*/ 0 w 3"/>
                    <a:gd name="T11" fmla="*/ 1 h 3"/>
                    <a:gd name="T12" fmla="*/ 0 w 3"/>
                    <a:gd name="T13" fmla="*/ 0 h 3"/>
                    <a:gd name="T14" fmla="*/ 2 w 3"/>
                    <a:gd name="T15" fmla="*/ 0 h 3"/>
                    <a:gd name="T16" fmla="*/ 2 w 3"/>
                    <a:gd name="T17" fmla="*/ 1 h 3"/>
                    <a:gd name="T18" fmla="*/ 3 w 3"/>
                    <a:gd name="T19" fmla="*/ 1 h 3"/>
                    <a:gd name="T20" fmla="*/ 3 w 3"/>
                    <a:gd name="T21" fmla="*/ 2 h 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"/>
                    <a:gd name="T34" fmla="*/ 0 h 3"/>
                    <a:gd name="T35" fmla="*/ 3 w 3"/>
                    <a:gd name="T36" fmla="*/ 3 h 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" h="3">
                      <a:moveTo>
                        <a:pt x="3" y="2"/>
                      </a:move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A6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31" name="Freeform 374"/>
                <p:cNvSpPr>
                  <a:spLocks/>
                </p:cNvSpPr>
                <p:nvPr/>
              </p:nvSpPr>
              <p:spPr bwMode="auto">
                <a:xfrm>
                  <a:off x="3879" y="1373"/>
                  <a:ext cx="6" cy="3"/>
                </a:xfrm>
                <a:custGeom>
                  <a:avLst/>
                  <a:gdLst>
                    <a:gd name="T0" fmla="*/ 0 w 14"/>
                    <a:gd name="T1" fmla="*/ 0 h 9"/>
                    <a:gd name="T2" fmla="*/ 2 w 14"/>
                    <a:gd name="T3" fmla="*/ 0 h 9"/>
                    <a:gd name="T4" fmla="*/ 3 w 14"/>
                    <a:gd name="T5" fmla="*/ 0 h 9"/>
                    <a:gd name="T6" fmla="*/ 5 w 14"/>
                    <a:gd name="T7" fmla="*/ 0 h 9"/>
                    <a:gd name="T8" fmla="*/ 6 w 14"/>
                    <a:gd name="T9" fmla="*/ 0 h 9"/>
                    <a:gd name="T10" fmla="*/ 6 w 14"/>
                    <a:gd name="T11" fmla="*/ 2 h 9"/>
                    <a:gd name="T12" fmla="*/ 8 w 14"/>
                    <a:gd name="T13" fmla="*/ 2 h 9"/>
                    <a:gd name="T14" fmla="*/ 9 w 14"/>
                    <a:gd name="T15" fmla="*/ 2 h 9"/>
                    <a:gd name="T16" fmla="*/ 9 w 14"/>
                    <a:gd name="T17" fmla="*/ 3 h 9"/>
                    <a:gd name="T18" fmla="*/ 11 w 14"/>
                    <a:gd name="T19" fmla="*/ 3 h 9"/>
                    <a:gd name="T20" fmla="*/ 11 w 14"/>
                    <a:gd name="T21" fmla="*/ 4 h 9"/>
                    <a:gd name="T22" fmla="*/ 12 w 14"/>
                    <a:gd name="T23" fmla="*/ 4 h 9"/>
                    <a:gd name="T24" fmla="*/ 12 w 14"/>
                    <a:gd name="T25" fmla="*/ 5 h 9"/>
                    <a:gd name="T26" fmla="*/ 12 w 14"/>
                    <a:gd name="T27" fmla="*/ 6 h 9"/>
                    <a:gd name="T28" fmla="*/ 14 w 14"/>
                    <a:gd name="T29" fmla="*/ 6 h 9"/>
                    <a:gd name="T30" fmla="*/ 14 w 14"/>
                    <a:gd name="T31" fmla="*/ 7 h 9"/>
                    <a:gd name="T32" fmla="*/ 14 w 14"/>
                    <a:gd name="T33" fmla="*/ 8 h 9"/>
                    <a:gd name="T34" fmla="*/ 14 w 14"/>
                    <a:gd name="T35" fmla="*/ 9 h 9"/>
                    <a:gd name="T36" fmla="*/ 12 w 14"/>
                    <a:gd name="T37" fmla="*/ 9 h 9"/>
                    <a:gd name="T38" fmla="*/ 11 w 14"/>
                    <a:gd name="T39" fmla="*/ 9 h 9"/>
                    <a:gd name="T40" fmla="*/ 9 w 14"/>
                    <a:gd name="T41" fmla="*/ 9 h 9"/>
                    <a:gd name="T42" fmla="*/ 8 w 14"/>
                    <a:gd name="T43" fmla="*/ 9 h 9"/>
                    <a:gd name="T44" fmla="*/ 6 w 14"/>
                    <a:gd name="T45" fmla="*/ 9 h 9"/>
                    <a:gd name="T46" fmla="*/ 6 w 14"/>
                    <a:gd name="T47" fmla="*/ 8 h 9"/>
                    <a:gd name="T48" fmla="*/ 5 w 14"/>
                    <a:gd name="T49" fmla="*/ 8 h 9"/>
                    <a:gd name="T50" fmla="*/ 3 w 14"/>
                    <a:gd name="T51" fmla="*/ 8 h 9"/>
                    <a:gd name="T52" fmla="*/ 3 w 14"/>
                    <a:gd name="T53" fmla="*/ 7 h 9"/>
                    <a:gd name="T54" fmla="*/ 2 w 14"/>
                    <a:gd name="T55" fmla="*/ 7 h 9"/>
                    <a:gd name="T56" fmla="*/ 2 w 14"/>
                    <a:gd name="T57" fmla="*/ 6 h 9"/>
                    <a:gd name="T58" fmla="*/ 0 w 14"/>
                    <a:gd name="T59" fmla="*/ 5 h 9"/>
                    <a:gd name="T60" fmla="*/ 0 w 14"/>
                    <a:gd name="T61" fmla="*/ 4 h 9"/>
                    <a:gd name="T62" fmla="*/ 0 w 14"/>
                    <a:gd name="T63" fmla="*/ 3 h 9"/>
                    <a:gd name="T64" fmla="*/ 0 w 14"/>
                    <a:gd name="T65" fmla="*/ 2 h 9"/>
                    <a:gd name="T66" fmla="*/ 0 w 14"/>
                    <a:gd name="T67" fmla="*/ 0 h 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4"/>
                    <a:gd name="T103" fmla="*/ 0 h 9"/>
                    <a:gd name="T104" fmla="*/ 14 w 14"/>
                    <a:gd name="T105" fmla="*/ 9 h 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4" h="9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9" y="3"/>
                      </a:lnTo>
                      <a:lnTo>
                        <a:pt x="11" y="3"/>
                      </a:lnTo>
                      <a:lnTo>
                        <a:pt x="11" y="4"/>
                      </a:lnTo>
                      <a:lnTo>
                        <a:pt x="12" y="4"/>
                      </a:lnTo>
                      <a:lnTo>
                        <a:pt x="12" y="5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7"/>
                      </a:lnTo>
                      <a:lnTo>
                        <a:pt x="14" y="8"/>
                      </a:lnTo>
                      <a:lnTo>
                        <a:pt x="14" y="9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9" y="9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A6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32" name="Freeform 375"/>
                <p:cNvSpPr>
                  <a:spLocks/>
                </p:cNvSpPr>
                <p:nvPr/>
              </p:nvSpPr>
              <p:spPr bwMode="auto">
                <a:xfrm>
                  <a:off x="3885" y="1374"/>
                  <a:ext cx="3" cy="1"/>
                </a:xfrm>
                <a:custGeom>
                  <a:avLst/>
                  <a:gdLst>
                    <a:gd name="T0" fmla="*/ 0 w 5"/>
                    <a:gd name="T1" fmla="*/ 1 h 4"/>
                    <a:gd name="T2" fmla="*/ 0 w 5"/>
                    <a:gd name="T3" fmla="*/ 0 h 4"/>
                    <a:gd name="T4" fmla="*/ 1 w 5"/>
                    <a:gd name="T5" fmla="*/ 0 h 4"/>
                    <a:gd name="T6" fmla="*/ 1 w 5"/>
                    <a:gd name="T7" fmla="*/ 1 h 4"/>
                    <a:gd name="T8" fmla="*/ 3 w 5"/>
                    <a:gd name="T9" fmla="*/ 1 h 4"/>
                    <a:gd name="T10" fmla="*/ 5 w 5"/>
                    <a:gd name="T11" fmla="*/ 1 h 4"/>
                    <a:gd name="T12" fmla="*/ 5 w 5"/>
                    <a:gd name="T13" fmla="*/ 2 h 4"/>
                    <a:gd name="T14" fmla="*/ 5 w 5"/>
                    <a:gd name="T15" fmla="*/ 3 h 4"/>
                    <a:gd name="T16" fmla="*/ 5 w 5"/>
                    <a:gd name="T17" fmla="*/ 4 h 4"/>
                    <a:gd name="T18" fmla="*/ 3 w 5"/>
                    <a:gd name="T19" fmla="*/ 4 h 4"/>
                    <a:gd name="T20" fmla="*/ 1 w 5"/>
                    <a:gd name="T21" fmla="*/ 4 h 4"/>
                    <a:gd name="T22" fmla="*/ 1 w 5"/>
                    <a:gd name="T23" fmla="*/ 3 h 4"/>
                    <a:gd name="T24" fmla="*/ 0 w 5"/>
                    <a:gd name="T25" fmla="*/ 3 h 4"/>
                    <a:gd name="T26" fmla="*/ 0 w 5"/>
                    <a:gd name="T27" fmla="*/ 2 h 4"/>
                    <a:gd name="T28" fmla="*/ 0 w 5"/>
                    <a:gd name="T29" fmla="*/ 1 h 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"/>
                    <a:gd name="T46" fmla="*/ 0 h 4"/>
                    <a:gd name="T47" fmla="*/ 5 w 5"/>
                    <a:gd name="T48" fmla="*/ 4 h 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3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33" name="Freeform 376"/>
                <p:cNvSpPr>
                  <a:spLocks/>
                </p:cNvSpPr>
                <p:nvPr/>
              </p:nvSpPr>
              <p:spPr bwMode="auto">
                <a:xfrm>
                  <a:off x="3884" y="1370"/>
                  <a:ext cx="3" cy="3"/>
                </a:xfrm>
                <a:custGeom>
                  <a:avLst/>
                  <a:gdLst>
                    <a:gd name="T0" fmla="*/ 1 w 6"/>
                    <a:gd name="T1" fmla="*/ 4 h 7"/>
                    <a:gd name="T2" fmla="*/ 0 w 6"/>
                    <a:gd name="T3" fmla="*/ 4 h 7"/>
                    <a:gd name="T4" fmla="*/ 0 w 6"/>
                    <a:gd name="T5" fmla="*/ 3 h 7"/>
                    <a:gd name="T6" fmla="*/ 0 w 6"/>
                    <a:gd name="T7" fmla="*/ 2 h 7"/>
                    <a:gd name="T8" fmla="*/ 0 w 6"/>
                    <a:gd name="T9" fmla="*/ 1 h 7"/>
                    <a:gd name="T10" fmla="*/ 1 w 6"/>
                    <a:gd name="T11" fmla="*/ 1 h 7"/>
                    <a:gd name="T12" fmla="*/ 1 w 6"/>
                    <a:gd name="T13" fmla="*/ 0 h 7"/>
                    <a:gd name="T14" fmla="*/ 1 w 6"/>
                    <a:gd name="T15" fmla="*/ 1 h 7"/>
                    <a:gd name="T16" fmla="*/ 3 w 6"/>
                    <a:gd name="T17" fmla="*/ 1 h 7"/>
                    <a:gd name="T18" fmla="*/ 4 w 6"/>
                    <a:gd name="T19" fmla="*/ 1 h 7"/>
                    <a:gd name="T20" fmla="*/ 4 w 6"/>
                    <a:gd name="T21" fmla="*/ 2 h 7"/>
                    <a:gd name="T22" fmla="*/ 6 w 6"/>
                    <a:gd name="T23" fmla="*/ 2 h 7"/>
                    <a:gd name="T24" fmla="*/ 6 w 6"/>
                    <a:gd name="T25" fmla="*/ 3 h 7"/>
                    <a:gd name="T26" fmla="*/ 6 w 6"/>
                    <a:gd name="T27" fmla="*/ 4 h 7"/>
                    <a:gd name="T28" fmla="*/ 6 w 6"/>
                    <a:gd name="T29" fmla="*/ 5 h 7"/>
                    <a:gd name="T30" fmla="*/ 6 w 6"/>
                    <a:gd name="T31" fmla="*/ 6 h 7"/>
                    <a:gd name="T32" fmla="*/ 6 w 6"/>
                    <a:gd name="T33" fmla="*/ 7 h 7"/>
                    <a:gd name="T34" fmla="*/ 4 w 6"/>
                    <a:gd name="T35" fmla="*/ 7 h 7"/>
                    <a:gd name="T36" fmla="*/ 3 w 6"/>
                    <a:gd name="T37" fmla="*/ 7 h 7"/>
                    <a:gd name="T38" fmla="*/ 3 w 6"/>
                    <a:gd name="T39" fmla="*/ 6 h 7"/>
                    <a:gd name="T40" fmla="*/ 1 w 6"/>
                    <a:gd name="T41" fmla="*/ 6 h 7"/>
                    <a:gd name="T42" fmla="*/ 1 w 6"/>
                    <a:gd name="T43" fmla="*/ 5 h 7"/>
                    <a:gd name="T44" fmla="*/ 1 w 6"/>
                    <a:gd name="T45" fmla="*/ 4 h 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6"/>
                    <a:gd name="T70" fmla="*/ 0 h 7"/>
                    <a:gd name="T71" fmla="*/ 6 w 6"/>
                    <a:gd name="T72" fmla="*/ 7 h 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6" h="7">
                      <a:moveTo>
                        <a:pt x="1" y="4"/>
                      </a:move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3" y="7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A6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34" name="Freeform 377"/>
                <p:cNvSpPr>
                  <a:spLocks/>
                </p:cNvSpPr>
                <p:nvPr/>
              </p:nvSpPr>
              <p:spPr bwMode="auto">
                <a:xfrm>
                  <a:off x="3891" y="1376"/>
                  <a:ext cx="3" cy="1"/>
                </a:xfrm>
                <a:custGeom>
                  <a:avLst/>
                  <a:gdLst>
                    <a:gd name="T0" fmla="*/ 0 w 6"/>
                    <a:gd name="T1" fmla="*/ 2 h 2"/>
                    <a:gd name="T2" fmla="*/ 0 w 6"/>
                    <a:gd name="T3" fmla="*/ 1 h 2"/>
                    <a:gd name="T4" fmla="*/ 0 w 6"/>
                    <a:gd name="T5" fmla="*/ 0 h 2"/>
                    <a:gd name="T6" fmla="*/ 1 w 6"/>
                    <a:gd name="T7" fmla="*/ 0 h 2"/>
                    <a:gd name="T8" fmla="*/ 3 w 6"/>
                    <a:gd name="T9" fmla="*/ 0 h 2"/>
                    <a:gd name="T10" fmla="*/ 4 w 6"/>
                    <a:gd name="T11" fmla="*/ 0 h 2"/>
                    <a:gd name="T12" fmla="*/ 6 w 6"/>
                    <a:gd name="T13" fmla="*/ 0 h 2"/>
                    <a:gd name="T14" fmla="*/ 6 w 6"/>
                    <a:gd name="T15" fmla="*/ 1 h 2"/>
                    <a:gd name="T16" fmla="*/ 4 w 6"/>
                    <a:gd name="T17" fmla="*/ 1 h 2"/>
                    <a:gd name="T18" fmla="*/ 4 w 6"/>
                    <a:gd name="T19" fmla="*/ 2 h 2"/>
                    <a:gd name="T20" fmla="*/ 3 w 6"/>
                    <a:gd name="T21" fmla="*/ 2 h 2"/>
                    <a:gd name="T22" fmla="*/ 1 w 6"/>
                    <a:gd name="T23" fmla="*/ 2 h 2"/>
                    <a:gd name="T24" fmla="*/ 0 w 6"/>
                    <a:gd name="T25" fmla="*/ 2 h 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"/>
                    <a:gd name="T40" fmla="*/ 0 h 2"/>
                    <a:gd name="T41" fmla="*/ 6 w 6"/>
                    <a:gd name="T42" fmla="*/ 2 h 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3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35" name="Freeform 378"/>
                <p:cNvSpPr>
                  <a:spLocks/>
                </p:cNvSpPr>
                <p:nvPr/>
              </p:nvSpPr>
              <p:spPr bwMode="auto">
                <a:xfrm>
                  <a:off x="3879" y="1379"/>
                  <a:ext cx="4" cy="2"/>
                </a:xfrm>
                <a:custGeom>
                  <a:avLst/>
                  <a:gdLst>
                    <a:gd name="T0" fmla="*/ 0 w 9"/>
                    <a:gd name="T1" fmla="*/ 1 h 4"/>
                    <a:gd name="T2" fmla="*/ 0 w 9"/>
                    <a:gd name="T3" fmla="*/ 0 h 4"/>
                    <a:gd name="T4" fmla="*/ 2 w 9"/>
                    <a:gd name="T5" fmla="*/ 0 h 4"/>
                    <a:gd name="T6" fmla="*/ 3 w 9"/>
                    <a:gd name="T7" fmla="*/ 0 h 4"/>
                    <a:gd name="T8" fmla="*/ 5 w 9"/>
                    <a:gd name="T9" fmla="*/ 0 h 4"/>
                    <a:gd name="T10" fmla="*/ 6 w 9"/>
                    <a:gd name="T11" fmla="*/ 0 h 4"/>
                    <a:gd name="T12" fmla="*/ 8 w 9"/>
                    <a:gd name="T13" fmla="*/ 0 h 4"/>
                    <a:gd name="T14" fmla="*/ 8 w 9"/>
                    <a:gd name="T15" fmla="*/ 1 h 4"/>
                    <a:gd name="T16" fmla="*/ 9 w 9"/>
                    <a:gd name="T17" fmla="*/ 1 h 4"/>
                    <a:gd name="T18" fmla="*/ 9 w 9"/>
                    <a:gd name="T19" fmla="*/ 2 h 4"/>
                    <a:gd name="T20" fmla="*/ 9 w 9"/>
                    <a:gd name="T21" fmla="*/ 3 h 4"/>
                    <a:gd name="T22" fmla="*/ 8 w 9"/>
                    <a:gd name="T23" fmla="*/ 3 h 4"/>
                    <a:gd name="T24" fmla="*/ 8 w 9"/>
                    <a:gd name="T25" fmla="*/ 4 h 4"/>
                    <a:gd name="T26" fmla="*/ 6 w 9"/>
                    <a:gd name="T27" fmla="*/ 4 h 4"/>
                    <a:gd name="T28" fmla="*/ 5 w 9"/>
                    <a:gd name="T29" fmla="*/ 4 h 4"/>
                    <a:gd name="T30" fmla="*/ 3 w 9"/>
                    <a:gd name="T31" fmla="*/ 4 h 4"/>
                    <a:gd name="T32" fmla="*/ 2 w 9"/>
                    <a:gd name="T33" fmla="*/ 4 h 4"/>
                    <a:gd name="T34" fmla="*/ 2 w 9"/>
                    <a:gd name="T35" fmla="*/ 3 h 4"/>
                    <a:gd name="T36" fmla="*/ 2 w 9"/>
                    <a:gd name="T37" fmla="*/ 2 h 4"/>
                    <a:gd name="T38" fmla="*/ 0 w 9"/>
                    <a:gd name="T39" fmla="*/ 2 h 4"/>
                    <a:gd name="T40" fmla="*/ 0 w 9"/>
                    <a:gd name="T41" fmla="*/ 1 h 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4"/>
                    <a:gd name="T65" fmla="*/ 9 w 9"/>
                    <a:gd name="T66" fmla="*/ 4 h 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3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3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36" name="Freeform 379"/>
                <p:cNvSpPr>
                  <a:spLocks/>
                </p:cNvSpPr>
                <p:nvPr/>
              </p:nvSpPr>
              <p:spPr bwMode="auto">
                <a:xfrm>
                  <a:off x="3871" y="1372"/>
                  <a:ext cx="18" cy="7"/>
                </a:xfrm>
                <a:custGeom>
                  <a:avLst/>
                  <a:gdLst>
                    <a:gd name="T0" fmla="*/ 6 w 37"/>
                    <a:gd name="T1" fmla="*/ 0 h 22"/>
                    <a:gd name="T2" fmla="*/ 7 w 37"/>
                    <a:gd name="T3" fmla="*/ 1 h 22"/>
                    <a:gd name="T4" fmla="*/ 9 w 37"/>
                    <a:gd name="T5" fmla="*/ 2 h 22"/>
                    <a:gd name="T6" fmla="*/ 9 w 37"/>
                    <a:gd name="T7" fmla="*/ 5 h 22"/>
                    <a:gd name="T8" fmla="*/ 9 w 37"/>
                    <a:gd name="T9" fmla="*/ 7 h 22"/>
                    <a:gd name="T10" fmla="*/ 10 w 37"/>
                    <a:gd name="T11" fmla="*/ 8 h 22"/>
                    <a:gd name="T12" fmla="*/ 10 w 37"/>
                    <a:gd name="T13" fmla="*/ 10 h 22"/>
                    <a:gd name="T14" fmla="*/ 12 w 37"/>
                    <a:gd name="T15" fmla="*/ 11 h 22"/>
                    <a:gd name="T16" fmla="*/ 15 w 37"/>
                    <a:gd name="T17" fmla="*/ 11 h 22"/>
                    <a:gd name="T18" fmla="*/ 17 w 37"/>
                    <a:gd name="T19" fmla="*/ 12 h 22"/>
                    <a:gd name="T20" fmla="*/ 20 w 37"/>
                    <a:gd name="T21" fmla="*/ 12 h 22"/>
                    <a:gd name="T22" fmla="*/ 21 w 37"/>
                    <a:gd name="T23" fmla="*/ 13 h 22"/>
                    <a:gd name="T24" fmla="*/ 21 w 37"/>
                    <a:gd name="T25" fmla="*/ 15 h 22"/>
                    <a:gd name="T26" fmla="*/ 21 w 37"/>
                    <a:gd name="T27" fmla="*/ 17 h 22"/>
                    <a:gd name="T28" fmla="*/ 23 w 37"/>
                    <a:gd name="T29" fmla="*/ 19 h 22"/>
                    <a:gd name="T30" fmla="*/ 24 w 37"/>
                    <a:gd name="T31" fmla="*/ 17 h 22"/>
                    <a:gd name="T32" fmla="*/ 27 w 37"/>
                    <a:gd name="T33" fmla="*/ 17 h 22"/>
                    <a:gd name="T34" fmla="*/ 29 w 37"/>
                    <a:gd name="T35" fmla="*/ 16 h 22"/>
                    <a:gd name="T36" fmla="*/ 32 w 37"/>
                    <a:gd name="T37" fmla="*/ 16 h 22"/>
                    <a:gd name="T38" fmla="*/ 35 w 37"/>
                    <a:gd name="T39" fmla="*/ 16 h 22"/>
                    <a:gd name="T40" fmla="*/ 37 w 37"/>
                    <a:gd name="T41" fmla="*/ 17 h 22"/>
                    <a:gd name="T42" fmla="*/ 37 w 37"/>
                    <a:gd name="T43" fmla="*/ 20 h 22"/>
                    <a:gd name="T44" fmla="*/ 34 w 37"/>
                    <a:gd name="T45" fmla="*/ 20 h 22"/>
                    <a:gd name="T46" fmla="*/ 32 w 37"/>
                    <a:gd name="T47" fmla="*/ 21 h 22"/>
                    <a:gd name="T48" fmla="*/ 30 w 37"/>
                    <a:gd name="T49" fmla="*/ 20 h 22"/>
                    <a:gd name="T50" fmla="*/ 27 w 37"/>
                    <a:gd name="T51" fmla="*/ 20 h 22"/>
                    <a:gd name="T52" fmla="*/ 26 w 37"/>
                    <a:gd name="T53" fmla="*/ 21 h 22"/>
                    <a:gd name="T54" fmla="*/ 24 w 37"/>
                    <a:gd name="T55" fmla="*/ 22 h 22"/>
                    <a:gd name="T56" fmla="*/ 21 w 37"/>
                    <a:gd name="T57" fmla="*/ 22 h 22"/>
                    <a:gd name="T58" fmla="*/ 20 w 37"/>
                    <a:gd name="T59" fmla="*/ 21 h 22"/>
                    <a:gd name="T60" fmla="*/ 18 w 37"/>
                    <a:gd name="T61" fmla="*/ 20 h 22"/>
                    <a:gd name="T62" fmla="*/ 17 w 37"/>
                    <a:gd name="T63" fmla="*/ 19 h 22"/>
                    <a:gd name="T64" fmla="*/ 15 w 37"/>
                    <a:gd name="T65" fmla="*/ 17 h 22"/>
                    <a:gd name="T66" fmla="*/ 12 w 37"/>
                    <a:gd name="T67" fmla="*/ 17 h 22"/>
                    <a:gd name="T68" fmla="*/ 12 w 37"/>
                    <a:gd name="T69" fmla="*/ 17 h 22"/>
                    <a:gd name="T70" fmla="*/ 10 w 37"/>
                    <a:gd name="T71" fmla="*/ 16 h 22"/>
                    <a:gd name="T72" fmla="*/ 7 w 37"/>
                    <a:gd name="T73" fmla="*/ 16 h 22"/>
                    <a:gd name="T74" fmla="*/ 6 w 37"/>
                    <a:gd name="T75" fmla="*/ 15 h 22"/>
                    <a:gd name="T76" fmla="*/ 6 w 37"/>
                    <a:gd name="T77" fmla="*/ 13 h 22"/>
                    <a:gd name="T78" fmla="*/ 7 w 37"/>
                    <a:gd name="T79" fmla="*/ 12 h 22"/>
                    <a:gd name="T80" fmla="*/ 6 w 37"/>
                    <a:gd name="T81" fmla="*/ 11 h 22"/>
                    <a:gd name="T82" fmla="*/ 4 w 37"/>
                    <a:gd name="T83" fmla="*/ 10 h 22"/>
                    <a:gd name="T84" fmla="*/ 3 w 37"/>
                    <a:gd name="T85" fmla="*/ 9 h 22"/>
                    <a:gd name="T86" fmla="*/ 1 w 37"/>
                    <a:gd name="T87" fmla="*/ 8 h 22"/>
                    <a:gd name="T88" fmla="*/ 3 w 37"/>
                    <a:gd name="T89" fmla="*/ 7 h 22"/>
                    <a:gd name="T90" fmla="*/ 1 w 37"/>
                    <a:gd name="T91" fmla="*/ 6 h 22"/>
                    <a:gd name="T92" fmla="*/ 0 w 37"/>
                    <a:gd name="T93" fmla="*/ 3 h 22"/>
                    <a:gd name="T94" fmla="*/ 0 w 37"/>
                    <a:gd name="T95" fmla="*/ 1 h 22"/>
                    <a:gd name="T96" fmla="*/ 1 w 37"/>
                    <a:gd name="T97" fmla="*/ 0 h 22"/>
                    <a:gd name="T98" fmla="*/ 4 w 37"/>
                    <a:gd name="T99" fmla="*/ 0 h 2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7"/>
                    <a:gd name="T151" fmla="*/ 0 h 22"/>
                    <a:gd name="T152" fmla="*/ 37 w 37"/>
                    <a:gd name="T153" fmla="*/ 22 h 2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7" h="22">
                      <a:moveTo>
                        <a:pt x="4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9" y="3"/>
                      </a:lnTo>
                      <a:lnTo>
                        <a:pt x="9" y="5"/>
                      </a:lnTo>
                      <a:lnTo>
                        <a:pt x="9" y="6"/>
                      </a:lnTo>
                      <a:lnTo>
                        <a:pt x="9" y="7"/>
                      </a:lnTo>
                      <a:lnTo>
                        <a:pt x="9" y="8"/>
                      </a:lnTo>
                      <a:lnTo>
                        <a:pt x="10" y="8"/>
                      </a:lnTo>
                      <a:lnTo>
                        <a:pt x="10" y="9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5" y="11"/>
                      </a:lnTo>
                      <a:lnTo>
                        <a:pt x="15" y="12"/>
                      </a:lnTo>
                      <a:lnTo>
                        <a:pt x="17" y="12"/>
                      </a:lnTo>
                      <a:lnTo>
                        <a:pt x="18" y="12"/>
                      </a:lnTo>
                      <a:lnTo>
                        <a:pt x="20" y="12"/>
                      </a:lnTo>
                      <a:lnTo>
                        <a:pt x="20" y="13"/>
                      </a:lnTo>
                      <a:lnTo>
                        <a:pt x="21" y="13"/>
                      </a:lnTo>
                      <a:lnTo>
                        <a:pt x="21" y="14"/>
                      </a:lnTo>
                      <a:lnTo>
                        <a:pt x="21" y="15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23" y="17"/>
                      </a:lnTo>
                      <a:lnTo>
                        <a:pt x="23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6" y="17"/>
                      </a:lnTo>
                      <a:lnTo>
                        <a:pt x="27" y="17"/>
                      </a:lnTo>
                      <a:lnTo>
                        <a:pt x="27" y="16"/>
                      </a:lnTo>
                      <a:lnTo>
                        <a:pt x="29" y="16"/>
                      </a:lnTo>
                      <a:lnTo>
                        <a:pt x="30" y="16"/>
                      </a:lnTo>
                      <a:lnTo>
                        <a:pt x="32" y="16"/>
                      </a:lnTo>
                      <a:lnTo>
                        <a:pt x="34" y="16"/>
                      </a:lnTo>
                      <a:lnTo>
                        <a:pt x="35" y="16"/>
                      </a:lnTo>
                      <a:lnTo>
                        <a:pt x="37" y="16"/>
                      </a:lnTo>
                      <a:lnTo>
                        <a:pt x="37" y="17"/>
                      </a:lnTo>
                      <a:lnTo>
                        <a:pt x="37" y="19"/>
                      </a:lnTo>
                      <a:lnTo>
                        <a:pt x="37" y="20"/>
                      </a:lnTo>
                      <a:lnTo>
                        <a:pt x="35" y="20"/>
                      </a:lnTo>
                      <a:lnTo>
                        <a:pt x="34" y="20"/>
                      </a:lnTo>
                      <a:lnTo>
                        <a:pt x="32" y="20"/>
                      </a:lnTo>
                      <a:lnTo>
                        <a:pt x="32" y="21"/>
                      </a:lnTo>
                      <a:lnTo>
                        <a:pt x="32" y="20"/>
                      </a:lnTo>
                      <a:lnTo>
                        <a:pt x="30" y="20"/>
                      </a:lnTo>
                      <a:lnTo>
                        <a:pt x="29" y="20"/>
                      </a:lnTo>
                      <a:lnTo>
                        <a:pt x="27" y="20"/>
                      </a:lnTo>
                      <a:lnTo>
                        <a:pt x="26" y="20"/>
                      </a:lnTo>
                      <a:lnTo>
                        <a:pt x="26" y="21"/>
                      </a:lnTo>
                      <a:lnTo>
                        <a:pt x="24" y="21"/>
                      </a:lnTo>
                      <a:lnTo>
                        <a:pt x="24" y="22"/>
                      </a:lnTo>
                      <a:lnTo>
                        <a:pt x="23" y="22"/>
                      </a:lnTo>
                      <a:lnTo>
                        <a:pt x="21" y="22"/>
                      </a:lnTo>
                      <a:lnTo>
                        <a:pt x="20" y="22"/>
                      </a:lnTo>
                      <a:lnTo>
                        <a:pt x="20" y="21"/>
                      </a:lnTo>
                      <a:lnTo>
                        <a:pt x="18" y="21"/>
                      </a:lnTo>
                      <a:lnTo>
                        <a:pt x="18" y="20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7" y="17"/>
                      </a:lnTo>
                      <a:lnTo>
                        <a:pt x="15" y="17"/>
                      </a:lnTo>
                      <a:lnTo>
                        <a:pt x="14" y="17"/>
                      </a:lnTo>
                      <a:lnTo>
                        <a:pt x="12" y="17"/>
                      </a:lnTo>
                      <a:lnTo>
                        <a:pt x="12" y="19"/>
                      </a:lnTo>
                      <a:lnTo>
                        <a:pt x="12" y="17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6" y="16"/>
                      </a:lnTo>
                      <a:lnTo>
                        <a:pt x="6" y="15"/>
                      </a:lnTo>
                      <a:lnTo>
                        <a:pt x="6" y="14"/>
                      </a:lnTo>
                      <a:lnTo>
                        <a:pt x="6" y="13"/>
                      </a:lnTo>
                      <a:lnTo>
                        <a:pt x="7" y="13"/>
                      </a:lnTo>
                      <a:lnTo>
                        <a:pt x="7" y="12"/>
                      </a:lnTo>
                      <a:lnTo>
                        <a:pt x="6" y="12"/>
                      </a:lnTo>
                      <a:lnTo>
                        <a:pt x="6" y="11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" y="7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A6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37" name="Freeform 380"/>
                <p:cNvSpPr>
                  <a:spLocks/>
                </p:cNvSpPr>
                <p:nvPr/>
              </p:nvSpPr>
              <p:spPr bwMode="auto">
                <a:xfrm>
                  <a:off x="3882" y="1376"/>
                  <a:ext cx="3" cy="1"/>
                </a:xfrm>
                <a:custGeom>
                  <a:avLst/>
                  <a:gdLst>
                    <a:gd name="T0" fmla="*/ 4 w 4"/>
                    <a:gd name="T1" fmla="*/ 2 h 3"/>
                    <a:gd name="T2" fmla="*/ 3 w 4"/>
                    <a:gd name="T3" fmla="*/ 2 h 3"/>
                    <a:gd name="T4" fmla="*/ 3 w 4"/>
                    <a:gd name="T5" fmla="*/ 3 h 3"/>
                    <a:gd name="T6" fmla="*/ 1 w 4"/>
                    <a:gd name="T7" fmla="*/ 2 h 3"/>
                    <a:gd name="T8" fmla="*/ 0 w 4"/>
                    <a:gd name="T9" fmla="*/ 2 h 3"/>
                    <a:gd name="T10" fmla="*/ 0 w 4"/>
                    <a:gd name="T11" fmla="*/ 1 h 3"/>
                    <a:gd name="T12" fmla="*/ 0 w 4"/>
                    <a:gd name="T13" fmla="*/ 0 h 3"/>
                    <a:gd name="T14" fmla="*/ 1 w 4"/>
                    <a:gd name="T15" fmla="*/ 0 h 3"/>
                    <a:gd name="T16" fmla="*/ 3 w 4"/>
                    <a:gd name="T17" fmla="*/ 0 h 3"/>
                    <a:gd name="T18" fmla="*/ 3 w 4"/>
                    <a:gd name="T19" fmla="*/ 1 h 3"/>
                    <a:gd name="T20" fmla="*/ 4 w 4"/>
                    <a:gd name="T21" fmla="*/ 1 h 3"/>
                    <a:gd name="T22" fmla="*/ 4 w 4"/>
                    <a:gd name="T23" fmla="*/ 2 h 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"/>
                    <a:gd name="T37" fmla="*/ 0 h 3"/>
                    <a:gd name="T38" fmla="*/ 4 w 4"/>
                    <a:gd name="T39" fmla="*/ 3 h 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" h="3">
                      <a:moveTo>
                        <a:pt x="4" y="2"/>
                      </a:move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33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38" name="Freeform 381"/>
                <p:cNvSpPr>
                  <a:spLocks/>
                </p:cNvSpPr>
                <p:nvPr/>
              </p:nvSpPr>
              <p:spPr bwMode="auto">
                <a:xfrm>
                  <a:off x="3874" y="1371"/>
                  <a:ext cx="3" cy="3"/>
                </a:xfrm>
                <a:custGeom>
                  <a:avLst/>
                  <a:gdLst>
                    <a:gd name="T0" fmla="*/ 0 w 6"/>
                    <a:gd name="T1" fmla="*/ 4 h 8"/>
                    <a:gd name="T2" fmla="*/ 0 w 6"/>
                    <a:gd name="T3" fmla="*/ 3 h 8"/>
                    <a:gd name="T4" fmla="*/ 0 w 6"/>
                    <a:gd name="T5" fmla="*/ 2 h 8"/>
                    <a:gd name="T6" fmla="*/ 0 w 6"/>
                    <a:gd name="T7" fmla="*/ 1 h 8"/>
                    <a:gd name="T8" fmla="*/ 0 w 6"/>
                    <a:gd name="T9" fmla="*/ 0 h 8"/>
                    <a:gd name="T10" fmla="*/ 1 w 6"/>
                    <a:gd name="T11" fmla="*/ 0 h 8"/>
                    <a:gd name="T12" fmla="*/ 1 w 6"/>
                    <a:gd name="T13" fmla="*/ 1 h 8"/>
                    <a:gd name="T14" fmla="*/ 3 w 6"/>
                    <a:gd name="T15" fmla="*/ 1 h 8"/>
                    <a:gd name="T16" fmla="*/ 4 w 6"/>
                    <a:gd name="T17" fmla="*/ 1 h 8"/>
                    <a:gd name="T18" fmla="*/ 4 w 6"/>
                    <a:gd name="T19" fmla="*/ 2 h 8"/>
                    <a:gd name="T20" fmla="*/ 4 w 6"/>
                    <a:gd name="T21" fmla="*/ 3 h 8"/>
                    <a:gd name="T22" fmla="*/ 4 w 6"/>
                    <a:gd name="T23" fmla="*/ 4 h 8"/>
                    <a:gd name="T24" fmla="*/ 6 w 6"/>
                    <a:gd name="T25" fmla="*/ 4 h 8"/>
                    <a:gd name="T26" fmla="*/ 6 w 6"/>
                    <a:gd name="T27" fmla="*/ 6 h 8"/>
                    <a:gd name="T28" fmla="*/ 6 w 6"/>
                    <a:gd name="T29" fmla="*/ 7 h 8"/>
                    <a:gd name="T30" fmla="*/ 4 w 6"/>
                    <a:gd name="T31" fmla="*/ 7 h 8"/>
                    <a:gd name="T32" fmla="*/ 4 w 6"/>
                    <a:gd name="T33" fmla="*/ 8 h 8"/>
                    <a:gd name="T34" fmla="*/ 3 w 6"/>
                    <a:gd name="T35" fmla="*/ 8 h 8"/>
                    <a:gd name="T36" fmla="*/ 3 w 6"/>
                    <a:gd name="T37" fmla="*/ 7 h 8"/>
                    <a:gd name="T38" fmla="*/ 1 w 6"/>
                    <a:gd name="T39" fmla="*/ 7 h 8"/>
                    <a:gd name="T40" fmla="*/ 1 w 6"/>
                    <a:gd name="T41" fmla="*/ 6 h 8"/>
                    <a:gd name="T42" fmla="*/ 0 w 6"/>
                    <a:gd name="T43" fmla="*/ 6 h 8"/>
                    <a:gd name="T44" fmla="*/ 0 w 6"/>
                    <a:gd name="T45" fmla="*/ 4 h 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6"/>
                    <a:gd name="T70" fmla="*/ 0 h 8"/>
                    <a:gd name="T71" fmla="*/ 6 w 6"/>
                    <a:gd name="T72" fmla="*/ 8 h 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6" h="8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3" y="7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A6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39" name="Freeform 382"/>
                <p:cNvSpPr>
                  <a:spLocks/>
                </p:cNvSpPr>
                <p:nvPr/>
              </p:nvSpPr>
              <p:spPr bwMode="auto">
                <a:xfrm>
                  <a:off x="3756" y="1353"/>
                  <a:ext cx="176" cy="37"/>
                </a:xfrm>
                <a:custGeom>
                  <a:avLst/>
                  <a:gdLst>
                    <a:gd name="T0" fmla="*/ 301 w 354"/>
                    <a:gd name="T1" fmla="*/ 15 h 110"/>
                    <a:gd name="T2" fmla="*/ 286 w 354"/>
                    <a:gd name="T3" fmla="*/ 1 h 110"/>
                    <a:gd name="T4" fmla="*/ 297 w 354"/>
                    <a:gd name="T5" fmla="*/ 15 h 110"/>
                    <a:gd name="T6" fmla="*/ 304 w 354"/>
                    <a:gd name="T7" fmla="*/ 29 h 110"/>
                    <a:gd name="T8" fmla="*/ 292 w 354"/>
                    <a:gd name="T9" fmla="*/ 31 h 110"/>
                    <a:gd name="T10" fmla="*/ 288 w 354"/>
                    <a:gd name="T11" fmla="*/ 32 h 110"/>
                    <a:gd name="T12" fmla="*/ 303 w 354"/>
                    <a:gd name="T13" fmla="*/ 46 h 110"/>
                    <a:gd name="T14" fmla="*/ 291 w 354"/>
                    <a:gd name="T15" fmla="*/ 55 h 110"/>
                    <a:gd name="T16" fmla="*/ 277 w 354"/>
                    <a:gd name="T17" fmla="*/ 40 h 110"/>
                    <a:gd name="T18" fmla="*/ 271 w 354"/>
                    <a:gd name="T19" fmla="*/ 37 h 110"/>
                    <a:gd name="T20" fmla="*/ 284 w 354"/>
                    <a:gd name="T21" fmla="*/ 54 h 110"/>
                    <a:gd name="T22" fmla="*/ 272 w 354"/>
                    <a:gd name="T23" fmla="*/ 53 h 110"/>
                    <a:gd name="T24" fmla="*/ 263 w 354"/>
                    <a:gd name="T25" fmla="*/ 64 h 110"/>
                    <a:gd name="T26" fmla="*/ 243 w 354"/>
                    <a:gd name="T27" fmla="*/ 56 h 110"/>
                    <a:gd name="T28" fmla="*/ 218 w 354"/>
                    <a:gd name="T29" fmla="*/ 63 h 110"/>
                    <a:gd name="T30" fmla="*/ 195 w 354"/>
                    <a:gd name="T31" fmla="*/ 67 h 110"/>
                    <a:gd name="T32" fmla="*/ 194 w 354"/>
                    <a:gd name="T33" fmla="*/ 57 h 110"/>
                    <a:gd name="T34" fmla="*/ 172 w 354"/>
                    <a:gd name="T35" fmla="*/ 57 h 110"/>
                    <a:gd name="T36" fmla="*/ 159 w 354"/>
                    <a:gd name="T37" fmla="*/ 66 h 110"/>
                    <a:gd name="T38" fmla="*/ 149 w 354"/>
                    <a:gd name="T39" fmla="*/ 58 h 110"/>
                    <a:gd name="T40" fmla="*/ 148 w 354"/>
                    <a:gd name="T41" fmla="*/ 48 h 110"/>
                    <a:gd name="T42" fmla="*/ 143 w 354"/>
                    <a:gd name="T43" fmla="*/ 45 h 110"/>
                    <a:gd name="T44" fmla="*/ 131 w 354"/>
                    <a:gd name="T45" fmla="*/ 53 h 110"/>
                    <a:gd name="T46" fmla="*/ 119 w 354"/>
                    <a:gd name="T47" fmla="*/ 53 h 110"/>
                    <a:gd name="T48" fmla="*/ 97 w 354"/>
                    <a:gd name="T49" fmla="*/ 52 h 110"/>
                    <a:gd name="T50" fmla="*/ 77 w 354"/>
                    <a:gd name="T51" fmla="*/ 53 h 110"/>
                    <a:gd name="T52" fmla="*/ 63 w 354"/>
                    <a:gd name="T53" fmla="*/ 55 h 110"/>
                    <a:gd name="T54" fmla="*/ 36 w 354"/>
                    <a:gd name="T55" fmla="*/ 56 h 110"/>
                    <a:gd name="T56" fmla="*/ 14 w 354"/>
                    <a:gd name="T57" fmla="*/ 61 h 110"/>
                    <a:gd name="T58" fmla="*/ 10 w 354"/>
                    <a:gd name="T59" fmla="*/ 59 h 110"/>
                    <a:gd name="T60" fmla="*/ 8 w 354"/>
                    <a:gd name="T61" fmla="*/ 66 h 110"/>
                    <a:gd name="T62" fmla="*/ 19 w 354"/>
                    <a:gd name="T63" fmla="*/ 71 h 110"/>
                    <a:gd name="T64" fmla="*/ 45 w 354"/>
                    <a:gd name="T65" fmla="*/ 78 h 110"/>
                    <a:gd name="T66" fmla="*/ 63 w 354"/>
                    <a:gd name="T67" fmla="*/ 91 h 110"/>
                    <a:gd name="T68" fmla="*/ 74 w 354"/>
                    <a:gd name="T69" fmla="*/ 83 h 110"/>
                    <a:gd name="T70" fmla="*/ 91 w 354"/>
                    <a:gd name="T71" fmla="*/ 88 h 110"/>
                    <a:gd name="T72" fmla="*/ 103 w 354"/>
                    <a:gd name="T73" fmla="*/ 103 h 110"/>
                    <a:gd name="T74" fmla="*/ 105 w 354"/>
                    <a:gd name="T75" fmla="*/ 97 h 110"/>
                    <a:gd name="T76" fmla="*/ 109 w 354"/>
                    <a:gd name="T77" fmla="*/ 84 h 110"/>
                    <a:gd name="T78" fmla="*/ 129 w 354"/>
                    <a:gd name="T79" fmla="*/ 88 h 110"/>
                    <a:gd name="T80" fmla="*/ 140 w 354"/>
                    <a:gd name="T81" fmla="*/ 80 h 110"/>
                    <a:gd name="T82" fmla="*/ 157 w 354"/>
                    <a:gd name="T83" fmla="*/ 86 h 110"/>
                    <a:gd name="T84" fmla="*/ 172 w 354"/>
                    <a:gd name="T85" fmla="*/ 101 h 110"/>
                    <a:gd name="T86" fmla="*/ 172 w 354"/>
                    <a:gd name="T87" fmla="*/ 86 h 110"/>
                    <a:gd name="T88" fmla="*/ 192 w 354"/>
                    <a:gd name="T89" fmla="*/ 84 h 110"/>
                    <a:gd name="T90" fmla="*/ 209 w 354"/>
                    <a:gd name="T91" fmla="*/ 91 h 110"/>
                    <a:gd name="T92" fmla="*/ 222 w 354"/>
                    <a:gd name="T93" fmla="*/ 93 h 110"/>
                    <a:gd name="T94" fmla="*/ 238 w 354"/>
                    <a:gd name="T95" fmla="*/ 94 h 110"/>
                    <a:gd name="T96" fmla="*/ 249 w 354"/>
                    <a:gd name="T97" fmla="*/ 95 h 110"/>
                    <a:gd name="T98" fmla="*/ 266 w 354"/>
                    <a:gd name="T99" fmla="*/ 95 h 110"/>
                    <a:gd name="T100" fmla="*/ 277 w 354"/>
                    <a:gd name="T101" fmla="*/ 102 h 110"/>
                    <a:gd name="T102" fmla="*/ 303 w 354"/>
                    <a:gd name="T103" fmla="*/ 104 h 110"/>
                    <a:gd name="T104" fmla="*/ 324 w 354"/>
                    <a:gd name="T105" fmla="*/ 103 h 110"/>
                    <a:gd name="T106" fmla="*/ 354 w 354"/>
                    <a:gd name="T107" fmla="*/ 93 h 110"/>
                    <a:gd name="T108" fmla="*/ 326 w 354"/>
                    <a:gd name="T109" fmla="*/ 93 h 110"/>
                    <a:gd name="T110" fmla="*/ 306 w 354"/>
                    <a:gd name="T111" fmla="*/ 92 h 110"/>
                    <a:gd name="T112" fmla="*/ 309 w 354"/>
                    <a:gd name="T113" fmla="*/ 84 h 110"/>
                    <a:gd name="T114" fmla="*/ 326 w 354"/>
                    <a:gd name="T115" fmla="*/ 72 h 110"/>
                    <a:gd name="T116" fmla="*/ 311 w 354"/>
                    <a:gd name="T117" fmla="*/ 70 h 110"/>
                    <a:gd name="T118" fmla="*/ 318 w 354"/>
                    <a:gd name="T119" fmla="*/ 58 h 110"/>
                    <a:gd name="T120" fmla="*/ 314 w 354"/>
                    <a:gd name="T121" fmla="*/ 39 h 11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4"/>
                    <a:gd name="T184" fmla="*/ 0 h 110"/>
                    <a:gd name="T185" fmla="*/ 354 w 354"/>
                    <a:gd name="T186" fmla="*/ 110 h 11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4" h="110">
                      <a:moveTo>
                        <a:pt x="311" y="28"/>
                      </a:moveTo>
                      <a:lnTo>
                        <a:pt x="311" y="29"/>
                      </a:lnTo>
                      <a:lnTo>
                        <a:pt x="309" y="29"/>
                      </a:lnTo>
                      <a:lnTo>
                        <a:pt x="309" y="30"/>
                      </a:lnTo>
                      <a:lnTo>
                        <a:pt x="309" y="29"/>
                      </a:lnTo>
                      <a:lnTo>
                        <a:pt x="309" y="28"/>
                      </a:lnTo>
                      <a:lnTo>
                        <a:pt x="307" y="27"/>
                      </a:lnTo>
                      <a:lnTo>
                        <a:pt x="307" y="26"/>
                      </a:lnTo>
                      <a:lnTo>
                        <a:pt x="306" y="25"/>
                      </a:lnTo>
                      <a:lnTo>
                        <a:pt x="306" y="24"/>
                      </a:lnTo>
                      <a:lnTo>
                        <a:pt x="304" y="24"/>
                      </a:lnTo>
                      <a:lnTo>
                        <a:pt x="304" y="23"/>
                      </a:lnTo>
                      <a:lnTo>
                        <a:pt x="303" y="23"/>
                      </a:lnTo>
                      <a:lnTo>
                        <a:pt x="303" y="22"/>
                      </a:lnTo>
                      <a:lnTo>
                        <a:pt x="301" y="21"/>
                      </a:lnTo>
                      <a:lnTo>
                        <a:pt x="301" y="19"/>
                      </a:lnTo>
                      <a:lnTo>
                        <a:pt x="300" y="19"/>
                      </a:lnTo>
                      <a:lnTo>
                        <a:pt x="300" y="18"/>
                      </a:lnTo>
                      <a:lnTo>
                        <a:pt x="300" y="17"/>
                      </a:lnTo>
                      <a:lnTo>
                        <a:pt x="300" y="16"/>
                      </a:lnTo>
                      <a:lnTo>
                        <a:pt x="301" y="15"/>
                      </a:lnTo>
                      <a:lnTo>
                        <a:pt x="301" y="14"/>
                      </a:lnTo>
                      <a:lnTo>
                        <a:pt x="301" y="13"/>
                      </a:lnTo>
                      <a:lnTo>
                        <a:pt x="301" y="12"/>
                      </a:lnTo>
                      <a:lnTo>
                        <a:pt x="300" y="12"/>
                      </a:lnTo>
                      <a:lnTo>
                        <a:pt x="300" y="11"/>
                      </a:lnTo>
                      <a:lnTo>
                        <a:pt x="298" y="10"/>
                      </a:lnTo>
                      <a:lnTo>
                        <a:pt x="297" y="10"/>
                      </a:lnTo>
                      <a:lnTo>
                        <a:pt x="297" y="9"/>
                      </a:lnTo>
                      <a:lnTo>
                        <a:pt x="297" y="8"/>
                      </a:lnTo>
                      <a:lnTo>
                        <a:pt x="295" y="8"/>
                      </a:lnTo>
                      <a:lnTo>
                        <a:pt x="295" y="6"/>
                      </a:lnTo>
                      <a:lnTo>
                        <a:pt x="295" y="5"/>
                      </a:lnTo>
                      <a:lnTo>
                        <a:pt x="295" y="4"/>
                      </a:lnTo>
                      <a:lnTo>
                        <a:pt x="294" y="4"/>
                      </a:lnTo>
                      <a:lnTo>
                        <a:pt x="294" y="3"/>
                      </a:lnTo>
                      <a:lnTo>
                        <a:pt x="292" y="2"/>
                      </a:lnTo>
                      <a:lnTo>
                        <a:pt x="291" y="1"/>
                      </a:lnTo>
                      <a:lnTo>
                        <a:pt x="289" y="0"/>
                      </a:lnTo>
                      <a:lnTo>
                        <a:pt x="288" y="0"/>
                      </a:lnTo>
                      <a:lnTo>
                        <a:pt x="286" y="0"/>
                      </a:lnTo>
                      <a:lnTo>
                        <a:pt x="286" y="1"/>
                      </a:lnTo>
                      <a:lnTo>
                        <a:pt x="284" y="1"/>
                      </a:lnTo>
                      <a:lnTo>
                        <a:pt x="284" y="2"/>
                      </a:lnTo>
                      <a:lnTo>
                        <a:pt x="286" y="2"/>
                      </a:lnTo>
                      <a:lnTo>
                        <a:pt x="286" y="3"/>
                      </a:lnTo>
                      <a:lnTo>
                        <a:pt x="288" y="3"/>
                      </a:lnTo>
                      <a:lnTo>
                        <a:pt x="288" y="4"/>
                      </a:lnTo>
                      <a:lnTo>
                        <a:pt x="289" y="4"/>
                      </a:lnTo>
                      <a:lnTo>
                        <a:pt x="289" y="5"/>
                      </a:lnTo>
                      <a:lnTo>
                        <a:pt x="291" y="5"/>
                      </a:lnTo>
                      <a:lnTo>
                        <a:pt x="291" y="6"/>
                      </a:lnTo>
                      <a:lnTo>
                        <a:pt x="292" y="6"/>
                      </a:lnTo>
                      <a:lnTo>
                        <a:pt x="292" y="8"/>
                      </a:lnTo>
                      <a:lnTo>
                        <a:pt x="294" y="9"/>
                      </a:lnTo>
                      <a:lnTo>
                        <a:pt x="294" y="10"/>
                      </a:lnTo>
                      <a:lnTo>
                        <a:pt x="294" y="11"/>
                      </a:lnTo>
                      <a:lnTo>
                        <a:pt x="294" y="12"/>
                      </a:lnTo>
                      <a:lnTo>
                        <a:pt x="295" y="12"/>
                      </a:lnTo>
                      <a:lnTo>
                        <a:pt x="295" y="13"/>
                      </a:lnTo>
                      <a:lnTo>
                        <a:pt x="295" y="14"/>
                      </a:lnTo>
                      <a:lnTo>
                        <a:pt x="297" y="14"/>
                      </a:lnTo>
                      <a:lnTo>
                        <a:pt x="297" y="15"/>
                      </a:lnTo>
                      <a:lnTo>
                        <a:pt x="298" y="15"/>
                      </a:lnTo>
                      <a:lnTo>
                        <a:pt x="298" y="16"/>
                      </a:lnTo>
                      <a:lnTo>
                        <a:pt x="297" y="16"/>
                      </a:lnTo>
                      <a:lnTo>
                        <a:pt x="297" y="17"/>
                      </a:lnTo>
                      <a:lnTo>
                        <a:pt x="297" y="18"/>
                      </a:lnTo>
                      <a:lnTo>
                        <a:pt x="295" y="18"/>
                      </a:lnTo>
                      <a:lnTo>
                        <a:pt x="295" y="19"/>
                      </a:lnTo>
                      <a:lnTo>
                        <a:pt x="295" y="21"/>
                      </a:lnTo>
                      <a:lnTo>
                        <a:pt x="295" y="22"/>
                      </a:lnTo>
                      <a:lnTo>
                        <a:pt x="295" y="23"/>
                      </a:lnTo>
                      <a:lnTo>
                        <a:pt x="297" y="23"/>
                      </a:lnTo>
                      <a:lnTo>
                        <a:pt x="297" y="24"/>
                      </a:lnTo>
                      <a:lnTo>
                        <a:pt x="298" y="24"/>
                      </a:lnTo>
                      <a:lnTo>
                        <a:pt x="300" y="24"/>
                      </a:lnTo>
                      <a:lnTo>
                        <a:pt x="300" y="25"/>
                      </a:lnTo>
                      <a:lnTo>
                        <a:pt x="301" y="25"/>
                      </a:lnTo>
                      <a:lnTo>
                        <a:pt x="303" y="26"/>
                      </a:lnTo>
                      <a:lnTo>
                        <a:pt x="303" y="27"/>
                      </a:lnTo>
                      <a:lnTo>
                        <a:pt x="304" y="27"/>
                      </a:lnTo>
                      <a:lnTo>
                        <a:pt x="304" y="28"/>
                      </a:lnTo>
                      <a:lnTo>
                        <a:pt x="304" y="29"/>
                      </a:lnTo>
                      <a:lnTo>
                        <a:pt x="304" y="30"/>
                      </a:lnTo>
                      <a:lnTo>
                        <a:pt x="306" y="30"/>
                      </a:lnTo>
                      <a:lnTo>
                        <a:pt x="306" y="31"/>
                      </a:lnTo>
                      <a:lnTo>
                        <a:pt x="306" y="32"/>
                      </a:lnTo>
                      <a:lnTo>
                        <a:pt x="306" y="34"/>
                      </a:lnTo>
                      <a:lnTo>
                        <a:pt x="306" y="35"/>
                      </a:lnTo>
                      <a:lnTo>
                        <a:pt x="306" y="36"/>
                      </a:lnTo>
                      <a:lnTo>
                        <a:pt x="306" y="37"/>
                      </a:lnTo>
                      <a:lnTo>
                        <a:pt x="306" y="38"/>
                      </a:lnTo>
                      <a:lnTo>
                        <a:pt x="304" y="38"/>
                      </a:lnTo>
                      <a:lnTo>
                        <a:pt x="303" y="38"/>
                      </a:lnTo>
                      <a:lnTo>
                        <a:pt x="301" y="38"/>
                      </a:lnTo>
                      <a:lnTo>
                        <a:pt x="301" y="37"/>
                      </a:lnTo>
                      <a:lnTo>
                        <a:pt x="300" y="36"/>
                      </a:lnTo>
                      <a:lnTo>
                        <a:pt x="300" y="35"/>
                      </a:lnTo>
                      <a:lnTo>
                        <a:pt x="298" y="34"/>
                      </a:lnTo>
                      <a:lnTo>
                        <a:pt x="297" y="34"/>
                      </a:lnTo>
                      <a:lnTo>
                        <a:pt x="295" y="32"/>
                      </a:lnTo>
                      <a:lnTo>
                        <a:pt x="294" y="32"/>
                      </a:lnTo>
                      <a:lnTo>
                        <a:pt x="292" y="32"/>
                      </a:lnTo>
                      <a:lnTo>
                        <a:pt x="292" y="31"/>
                      </a:lnTo>
                      <a:lnTo>
                        <a:pt x="291" y="31"/>
                      </a:lnTo>
                      <a:lnTo>
                        <a:pt x="291" y="30"/>
                      </a:lnTo>
                      <a:lnTo>
                        <a:pt x="289" y="30"/>
                      </a:lnTo>
                      <a:lnTo>
                        <a:pt x="289" y="29"/>
                      </a:lnTo>
                      <a:lnTo>
                        <a:pt x="288" y="29"/>
                      </a:lnTo>
                      <a:lnTo>
                        <a:pt x="288" y="28"/>
                      </a:lnTo>
                      <a:lnTo>
                        <a:pt x="286" y="28"/>
                      </a:lnTo>
                      <a:lnTo>
                        <a:pt x="284" y="28"/>
                      </a:lnTo>
                      <a:lnTo>
                        <a:pt x="284" y="27"/>
                      </a:lnTo>
                      <a:lnTo>
                        <a:pt x="283" y="27"/>
                      </a:lnTo>
                      <a:lnTo>
                        <a:pt x="281" y="27"/>
                      </a:lnTo>
                      <a:lnTo>
                        <a:pt x="281" y="28"/>
                      </a:lnTo>
                      <a:lnTo>
                        <a:pt x="280" y="28"/>
                      </a:lnTo>
                      <a:lnTo>
                        <a:pt x="280" y="29"/>
                      </a:lnTo>
                      <a:lnTo>
                        <a:pt x="280" y="30"/>
                      </a:lnTo>
                      <a:lnTo>
                        <a:pt x="280" y="31"/>
                      </a:lnTo>
                      <a:lnTo>
                        <a:pt x="281" y="31"/>
                      </a:lnTo>
                      <a:lnTo>
                        <a:pt x="283" y="31"/>
                      </a:lnTo>
                      <a:lnTo>
                        <a:pt x="284" y="31"/>
                      </a:lnTo>
                      <a:lnTo>
                        <a:pt x="286" y="31"/>
                      </a:lnTo>
                      <a:lnTo>
                        <a:pt x="288" y="32"/>
                      </a:lnTo>
                      <a:lnTo>
                        <a:pt x="289" y="32"/>
                      </a:lnTo>
                      <a:lnTo>
                        <a:pt x="289" y="34"/>
                      </a:lnTo>
                      <a:lnTo>
                        <a:pt x="291" y="34"/>
                      </a:lnTo>
                      <a:lnTo>
                        <a:pt x="292" y="35"/>
                      </a:lnTo>
                      <a:lnTo>
                        <a:pt x="294" y="35"/>
                      </a:lnTo>
                      <a:lnTo>
                        <a:pt x="294" y="36"/>
                      </a:lnTo>
                      <a:lnTo>
                        <a:pt x="295" y="36"/>
                      </a:lnTo>
                      <a:lnTo>
                        <a:pt x="295" y="37"/>
                      </a:lnTo>
                      <a:lnTo>
                        <a:pt x="297" y="37"/>
                      </a:lnTo>
                      <a:lnTo>
                        <a:pt x="297" y="38"/>
                      </a:lnTo>
                      <a:lnTo>
                        <a:pt x="297" y="39"/>
                      </a:lnTo>
                      <a:lnTo>
                        <a:pt x="297" y="40"/>
                      </a:lnTo>
                      <a:lnTo>
                        <a:pt x="298" y="40"/>
                      </a:lnTo>
                      <a:lnTo>
                        <a:pt x="298" y="41"/>
                      </a:lnTo>
                      <a:lnTo>
                        <a:pt x="300" y="41"/>
                      </a:lnTo>
                      <a:lnTo>
                        <a:pt x="300" y="42"/>
                      </a:lnTo>
                      <a:lnTo>
                        <a:pt x="301" y="42"/>
                      </a:lnTo>
                      <a:lnTo>
                        <a:pt x="301" y="43"/>
                      </a:lnTo>
                      <a:lnTo>
                        <a:pt x="303" y="44"/>
                      </a:lnTo>
                      <a:lnTo>
                        <a:pt x="303" y="45"/>
                      </a:lnTo>
                      <a:lnTo>
                        <a:pt x="303" y="46"/>
                      </a:lnTo>
                      <a:lnTo>
                        <a:pt x="303" y="48"/>
                      </a:lnTo>
                      <a:lnTo>
                        <a:pt x="303" y="49"/>
                      </a:lnTo>
                      <a:lnTo>
                        <a:pt x="303" y="50"/>
                      </a:lnTo>
                      <a:lnTo>
                        <a:pt x="303" y="51"/>
                      </a:lnTo>
                      <a:lnTo>
                        <a:pt x="303" y="52"/>
                      </a:lnTo>
                      <a:lnTo>
                        <a:pt x="301" y="52"/>
                      </a:lnTo>
                      <a:lnTo>
                        <a:pt x="301" y="53"/>
                      </a:lnTo>
                      <a:lnTo>
                        <a:pt x="303" y="53"/>
                      </a:lnTo>
                      <a:lnTo>
                        <a:pt x="303" y="54"/>
                      </a:lnTo>
                      <a:lnTo>
                        <a:pt x="303" y="55"/>
                      </a:lnTo>
                      <a:lnTo>
                        <a:pt x="301" y="55"/>
                      </a:lnTo>
                      <a:lnTo>
                        <a:pt x="301" y="56"/>
                      </a:lnTo>
                      <a:lnTo>
                        <a:pt x="300" y="56"/>
                      </a:lnTo>
                      <a:lnTo>
                        <a:pt x="298" y="56"/>
                      </a:lnTo>
                      <a:lnTo>
                        <a:pt x="298" y="55"/>
                      </a:lnTo>
                      <a:lnTo>
                        <a:pt x="297" y="55"/>
                      </a:lnTo>
                      <a:lnTo>
                        <a:pt x="295" y="54"/>
                      </a:lnTo>
                      <a:lnTo>
                        <a:pt x="294" y="54"/>
                      </a:lnTo>
                      <a:lnTo>
                        <a:pt x="292" y="54"/>
                      </a:lnTo>
                      <a:lnTo>
                        <a:pt x="292" y="55"/>
                      </a:lnTo>
                      <a:lnTo>
                        <a:pt x="291" y="55"/>
                      </a:lnTo>
                      <a:lnTo>
                        <a:pt x="291" y="54"/>
                      </a:lnTo>
                      <a:lnTo>
                        <a:pt x="289" y="54"/>
                      </a:lnTo>
                      <a:lnTo>
                        <a:pt x="289" y="53"/>
                      </a:lnTo>
                      <a:lnTo>
                        <a:pt x="288" y="53"/>
                      </a:lnTo>
                      <a:lnTo>
                        <a:pt x="288" y="52"/>
                      </a:lnTo>
                      <a:lnTo>
                        <a:pt x="288" y="51"/>
                      </a:lnTo>
                      <a:lnTo>
                        <a:pt x="288" y="50"/>
                      </a:lnTo>
                      <a:lnTo>
                        <a:pt x="286" y="49"/>
                      </a:lnTo>
                      <a:lnTo>
                        <a:pt x="286" y="48"/>
                      </a:lnTo>
                      <a:lnTo>
                        <a:pt x="286" y="46"/>
                      </a:lnTo>
                      <a:lnTo>
                        <a:pt x="284" y="46"/>
                      </a:lnTo>
                      <a:lnTo>
                        <a:pt x="284" y="45"/>
                      </a:lnTo>
                      <a:lnTo>
                        <a:pt x="283" y="44"/>
                      </a:lnTo>
                      <a:lnTo>
                        <a:pt x="283" y="43"/>
                      </a:lnTo>
                      <a:lnTo>
                        <a:pt x="281" y="43"/>
                      </a:lnTo>
                      <a:lnTo>
                        <a:pt x="281" y="42"/>
                      </a:lnTo>
                      <a:lnTo>
                        <a:pt x="280" y="42"/>
                      </a:lnTo>
                      <a:lnTo>
                        <a:pt x="280" y="41"/>
                      </a:lnTo>
                      <a:lnTo>
                        <a:pt x="278" y="41"/>
                      </a:lnTo>
                      <a:lnTo>
                        <a:pt x="278" y="40"/>
                      </a:lnTo>
                      <a:lnTo>
                        <a:pt x="277" y="40"/>
                      </a:lnTo>
                      <a:lnTo>
                        <a:pt x="277" y="39"/>
                      </a:lnTo>
                      <a:lnTo>
                        <a:pt x="277" y="38"/>
                      </a:lnTo>
                      <a:lnTo>
                        <a:pt x="277" y="37"/>
                      </a:lnTo>
                      <a:lnTo>
                        <a:pt x="275" y="37"/>
                      </a:lnTo>
                      <a:lnTo>
                        <a:pt x="275" y="36"/>
                      </a:lnTo>
                      <a:lnTo>
                        <a:pt x="274" y="35"/>
                      </a:lnTo>
                      <a:lnTo>
                        <a:pt x="272" y="35"/>
                      </a:lnTo>
                      <a:lnTo>
                        <a:pt x="272" y="34"/>
                      </a:lnTo>
                      <a:lnTo>
                        <a:pt x="271" y="34"/>
                      </a:lnTo>
                      <a:lnTo>
                        <a:pt x="271" y="32"/>
                      </a:lnTo>
                      <a:lnTo>
                        <a:pt x="269" y="32"/>
                      </a:lnTo>
                      <a:lnTo>
                        <a:pt x="268" y="32"/>
                      </a:lnTo>
                      <a:lnTo>
                        <a:pt x="266" y="32"/>
                      </a:lnTo>
                      <a:lnTo>
                        <a:pt x="266" y="34"/>
                      </a:lnTo>
                      <a:lnTo>
                        <a:pt x="265" y="34"/>
                      </a:lnTo>
                      <a:lnTo>
                        <a:pt x="265" y="35"/>
                      </a:lnTo>
                      <a:lnTo>
                        <a:pt x="266" y="35"/>
                      </a:lnTo>
                      <a:lnTo>
                        <a:pt x="266" y="36"/>
                      </a:lnTo>
                      <a:lnTo>
                        <a:pt x="268" y="36"/>
                      </a:lnTo>
                      <a:lnTo>
                        <a:pt x="269" y="36"/>
                      </a:lnTo>
                      <a:lnTo>
                        <a:pt x="271" y="37"/>
                      </a:lnTo>
                      <a:lnTo>
                        <a:pt x="272" y="37"/>
                      </a:lnTo>
                      <a:lnTo>
                        <a:pt x="272" y="38"/>
                      </a:lnTo>
                      <a:lnTo>
                        <a:pt x="274" y="39"/>
                      </a:lnTo>
                      <a:lnTo>
                        <a:pt x="274" y="40"/>
                      </a:lnTo>
                      <a:lnTo>
                        <a:pt x="274" y="41"/>
                      </a:lnTo>
                      <a:lnTo>
                        <a:pt x="274" y="42"/>
                      </a:lnTo>
                      <a:lnTo>
                        <a:pt x="275" y="43"/>
                      </a:lnTo>
                      <a:lnTo>
                        <a:pt x="275" y="44"/>
                      </a:lnTo>
                      <a:lnTo>
                        <a:pt x="277" y="44"/>
                      </a:lnTo>
                      <a:lnTo>
                        <a:pt x="277" y="45"/>
                      </a:lnTo>
                      <a:lnTo>
                        <a:pt x="278" y="45"/>
                      </a:lnTo>
                      <a:lnTo>
                        <a:pt x="280" y="45"/>
                      </a:lnTo>
                      <a:lnTo>
                        <a:pt x="280" y="46"/>
                      </a:lnTo>
                      <a:lnTo>
                        <a:pt x="281" y="46"/>
                      </a:lnTo>
                      <a:lnTo>
                        <a:pt x="283" y="48"/>
                      </a:lnTo>
                      <a:lnTo>
                        <a:pt x="284" y="49"/>
                      </a:lnTo>
                      <a:lnTo>
                        <a:pt x="284" y="50"/>
                      </a:lnTo>
                      <a:lnTo>
                        <a:pt x="284" y="51"/>
                      </a:lnTo>
                      <a:lnTo>
                        <a:pt x="284" y="52"/>
                      </a:lnTo>
                      <a:lnTo>
                        <a:pt x="284" y="53"/>
                      </a:lnTo>
                      <a:lnTo>
                        <a:pt x="284" y="54"/>
                      </a:lnTo>
                      <a:lnTo>
                        <a:pt x="286" y="55"/>
                      </a:lnTo>
                      <a:lnTo>
                        <a:pt x="286" y="56"/>
                      </a:lnTo>
                      <a:lnTo>
                        <a:pt x="284" y="56"/>
                      </a:lnTo>
                      <a:lnTo>
                        <a:pt x="283" y="56"/>
                      </a:lnTo>
                      <a:lnTo>
                        <a:pt x="281" y="56"/>
                      </a:lnTo>
                      <a:lnTo>
                        <a:pt x="281" y="55"/>
                      </a:lnTo>
                      <a:lnTo>
                        <a:pt x="280" y="55"/>
                      </a:lnTo>
                      <a:lnTo>
                        <a:pt x="280" y="54"/>
                      </a:lnTo>
                      <a:lnTo>
                        <a:pt x="280" y="53"/>
                      </a:lnTo>
                      <a:lnTo>
                        <a:pt x="278" y="53"/>
                      </a:lnTo>
                      <a:lnTo>
                        <a:pt x="278" y="52"/>
                      </a:lnTo>
                      <a:lnTo>
                        <a:pt x="277" y="51"/>
                      </a:lnTo>
                      <a:lnTo>
                        <a:pt x="275" y="51"/>
                      </a:lnTo>
                      <a:lnTo>
                        <a:pt x="274" y="50"/>
                      </a:lnTo>
                      <a:lnTo>
                        <a:pt x="272" y="50"/>
                      </a:lnTo>
                      <a:lnTo>
                        <a:pt x="271" y="50"/>
                      </a:lnTo>
                      <a:lnTo>
                        <a:pt x="269" y="51"/>
                      </a:lnTo>
                      <a:lnTo>
                        <a:pt x="269" y="52"/>
                      </a:lnTo>
                      <a:lnTo>
                        <a:pt x="271" y="52"/>
                      </a:lnTo>
                      <a:lnTo>
                        <a:pt x="271" y="53"/>
                      </a:lnTo>
                      <a:lnTo>
                        <a:pt x="272" y="53"/>
                      </a:lnTo>
                      <a:lnTo>
                        <a:pt x="274" y="53"/>
                      </a:lnTo>
                      <a:lnTo>
                        <a:pt x="274" y="54"/>
                      </a:lnTo>
                      <a:lnTo>
                        <a:pt x="275" y="54"/>
                      </a:lnTo>
                      <a:lnTo>
                        <a:pt x="275" y="55"/>
                      </a:lnTo>
                      <a:lnTo>
                        <a:pt x="275" y="56"/>
                      </a:lnTo>
                      <a:lnTo>
                        <a:pt x="275" y="57"/>
                      </a:lnTo>
                      <a:lnTo>
                        <a:pt x="274" y="57"/>
                      </a:lnTo>
                      <a:lnTo>
                        <a:pt x="274" y="58"/>
                      </a:lnTo>
                      <a:lnTo>
                        <a:pt x="274" y="59"/>
                      </a:lnTo>
                      <a:lnTo>
                        <a:pt x="274" y="61"/>
                      </a:lnTo>
                      <a:lnTo>
                        <a:pt x="274" y="62"/>
                      </a:lnTo>
                      <a:lnTo>
                        <a:pt x="274" y="63"/>
                      </a:lnTo>
                      <a:lnTo>
                        <a:pt x="274" y="64"/>
                      </a:lnTo>
                      <a:lnTo>
                        <a:pt x="272" y="64"/>
                      </a:lnTo>
                      <a:lnTo>
                        <a:pt x="271" y="65"/>
                      </a:lnTo>
                      <a:lnTo>
                        <a:pt x="269" y="65"/>
                      </a:lnTo>
                      <a:lnTo>
                        <a:pt x="268" y="65"/>
                      </a:lnTo>
                      <a:lnTo>
                        <a:pt x="266" y="65"/>
                      </a:lnTo>
                      <a:lnTo>
                        <a:pt x="266" y="64"/>
                      </a:lnTo>
                      <a:lnTo>
                        <a:pt x="265" y="64"/>
                      </a:lnTo>
                      <a:lnTo>
                        <a:pt x="263" y="64"/>
                      </a:lnTo>
                      <a:lnTo>
                        <a:pt x="263" y="63"/>
                      </a:lnTo>
                      <a:lnTo>
                        <a:pt x="261" y="63"/>
                      </a:lnTo>
                      <a:lnTo>
                        <a:pt x="261" y="62"/>
                      </a:lnTo>
                      <a:lnTo>
                        <a:pt x="260" y="62"/>
                      </a:lnTo>
                      <a:lnTo>
                        <a:pt x="258" y="62"/>
                      </a:lnTo>
                      <a:lnTo>
                        <a:pt x="258" y="61"/>
                      </a:lnTo>
                      <a:lnTo>
                        <a:pt x="257" y="61"/>
                      </a:lnTo>
                      <a:lnTo>
                        <a:pt x="255" y="61"/>
                      </a:lnTo>
                      <a:lnTo>
                        <a:pt x="255" y="62"/>
                      </a:lnTo>
                      <a:lnTo>
                        <a:pt x="254" y="62"/>
                      </a:lnTo>
                      <a:lnTo>
                        <a:pt x="252" y="62"/>
                      </a:lnTo>
                      <a:lnTo>
                        <a:pt x="251" y="62"/>
                      </a:lnTo>
                      <a:lnTo>
                        <a:pt x="251" y="61"/>
                      </a:lnTo>
                      <a:lnTo>
                        <a:pt x="249" y="61"/>
                      </a:lnTo>
                      <a:lnTo>
                        <a:pt x="248" y="61"/>
                      </a:lnTo>
                      <a:lnTo>
                        <a:pt x="248" y="59"/>
                      </a:lnTo>
                      <a:lnTo>
                        <a:pt x="246" y="58"/>
                      </a:lnTo>
                      <a:lnTo>
                        <a:pt x="246" y="57"/>
                      </a:lnTo>
                      <a:lnTo>
                        <a:pt x="245" y="57"/>
                      </a:lnTo>
                      <a:lnTo>
                        <a:pt x="245" y="56"/>
                      </a:lnTo>
                      <a:lnTo>
                        <a:pt x="243" y="56"/>
                      </a:lnTo>
                      <a:lnTo>
                        <a:pt x="241" y="57"/>
                      </a:lnTo>
                      <a:lnTo>
                        <a:pt x="240" y="57"/>
                      </a:lnTo>
                      <a:lnTo>
                        <a:pt x="238" y="58"/>
                      </a:lnTo>
                      <a:lnTo>
                        <a:pt x="235" y="61"/>
                      </a:lnTo>
                      <a:lnTo>
                        <a:pt x="234" y="62"/>
                      </a:lnTo>
                      <a:lnTo>
                        <a:pt x="231" y="64"/>
                      </a:lnTo>
                      <a:lnTo>
                        <a:pt x="231" y="65"/>
                      </a:lnTo>
                      <a:lnTo>
                        <a:pt x="229" y="65"/>
                      </a:lnTo>
                      <a:lnTo>
                        <a:pt x="228" y="66"/>
                      </a:lnTo>
                      <a:lnTo>
                        <a:pt x="226" y="66"/>
                      </a:lnTo>
                      <a:lnTo>
                        <a:pt x="225" y="67"/>
                      </a:lnTo>
                      <a:lnTo>
                        <a:pt x="223" y="67"/>
                      </a:lnTo>
                      <a:lnTo>
                        <a:pt x="222" y="67"/>
                      </a:lnTo>
                      <a:lnTo>
                        <a:pt x="220" y="67"/>
                      </a:lnTo>
                      <a:lnTo>
                        <a:pt x="218" y="66"/>
                      </a:lnTo>
                      <a:lnTo>
                        <a:pt x="220" y="66"/>
                      </a:lnTo>
                      <a:lnTo>
                        <a:pt x="222" y="66"/>
                      </a:lnTo>
                      <a:lnTo>
                        <a:pt x="222" y="65"/>
                      </a:lnTo>
                      <a:lnTo>
                        <a:pt x="222" y="64"/>
                      </a:lnTo>
                      <a:lnTo>
                        <a:pt x="220" y="63"/>
                      </a:lnTo>
                      <a:lnTo>
                        <a:pt x="218" y="63"/>
                      </a:lnTo>
                      <a:lnTo>
                        <a:pt x="217" y="63"/>
                      </a:lnTo>
                      <a:lnTo>
                        <a:pt x="215" y="63"/>
                      </a:lnTo>
                      <a:lnTo>
                        <a:pt x="215" y="64"/>
                      </a:lnTo>
                      <a:lnTo>
                        <a:pt x="214" y="64"/>
                      </a:lnTo>
                      <a:lnTo>
                        <a:pt x="214" y="65"/>
                      </a:lnTo>
                      <a:lnTo>
                        <a:pt x="212" y="65"/>
                      </a:lnTo>
                      <a:lnTo>
                        <a:pt x="211" y="65"/>
                      </a:lnTo>
                      <a:lnTo>
                        <a:pt x="209" y="65"/>
                      </a:lnTo>
                      <a:lnTo>
                        <a:pt x="208" y="64"/>
                      </a:lnTo>
                      <a:lnTo>
                        <a:pt x="206" y="64"/>
                      </a:lnTo>
                      <a:lnTo>
                        <a:pt x="206" y="65"/>
                      </a:lnTo>
                      <a:lnTo>
                        <a:pt x="205" y="65"/>
                      </a:lnTo>
                      <a:lnTo>
                        <a:pt x="205" y="66"/>
                      </a:lnTo>
                      <a:lnTo>
                        <a:pt x="205" y="67"/>
                      </a:lnTo>
                      <a:lnTo>
                        <a:pt x="203" y="67"/>
                      </a:lnTo>
                      <a:lnTo>
                        <a:pt x="203" y="68"/>
                      </a:lnTo>
                      <a:lnTo>
                        <a:pt x="202" y="68"/>
                      </a:lnTo>
                      <a:lnTo>
                        <a:pt x="200" y="68"/>
                      </a:lnTo>
                      <a:lnTo>
                        <a:pt x="198" y="68"/>
                      </a:lnTo>
                      <a:lnTo>
                        <a:pt x="197" y="67"/>
                      </a:lnTo>
                      <a:lnTo>
                        <a:pt x="195" y="67"/>
                      </a:lnTo>
                      <a:lnTo>
                        <a:pt x="194" y="66"/>
                      </a:lnTo>
                      <a:lnTo>
                        <a:pt x="192" y="66"/>
                      </a:lnTo>
                      <a:lnTo>
                        <a:pt x="191" y="66"/>
                      </a:lnTo>
                      <a:lnTo>
                        <a:pt x="189" y="65"/>
                      </a:lnTo>
                      <a:lnTo>
                        <a:pt x="188" y="65"/>
                      </a:lnTo>
                      <a:lnTo>
                        <a:pt x="186" y="65"/>
                      </a:lnTo>
                      <a:lnTo>
                        <a:pt x="185" y="65"/>
                      </a:lnTo>
                      <a:lnTo>
                        <a:pt x="185" y="64"/>
                      </a:lnTo>
                      <a:lnTo>
                        <a:pt x="183" y="64"/>
                      </a:lnTo>
                      <a:lnTo>
                        <a:pt x="183" y="63"/>
                      </a:lnTo>
                      <a:lnTo>
                        <a:pt x="183" y="62"/>
                      </a:lnTo>
                      <a:lnTo>
                        <a:pt x="185" y="62"/>
                      </a:lnTo>
                      <a:lnTo>
                        <a:pt x="185" y="61"/>
                      </a:lnTo>
                      <a:lnTo>
                        <a:pt x="186" y="61"/>
                      </a:lnTo>
                      <a:lnTo>
                        <a:pt x="188" y="61"/>
                      </a:lnTo>
                      <a:lnTo>
                        <a:pt x="189" y="61"/>
                      </a:lnTo>
                      <a:lnTo>
                        <a:pt x="191" y="59"/>
                      </a:lnTo>
                      <a:lnTo>
                        <a:pt x="192" y="59"/>
                      </a:lnTo>
                      <a:lnTo>
                        <a:pt x="192" y="58"/>
                      </a:lnTo>
                      <a:lnTo>
                        <a:pt x="192" y="57"/>
                      </a:lnTo>
                      <a:lnTo>
                        <a:pt x="194" y="57"/>
                      </a:lnTo>
                      <a:lnTo>
                        <a:pt x="194" y="56"/>
                      </a:lnTo>
                      <a:lnTo>
                        <a:pt x="194" y="55"/>
                      </a:lnTo>
                      <a:lnTo>
                        <a:pt x="192" y="54"/>
                      </a:lnTo>
                      <a:lnTo>
                        <a:pt x="192" y="53"/>
                      </a:lnTo>
                      <a:lnTo>
                        <a:pt x="191" y="53"/>
                      </a:lnTo>
                      <a:lnTo>
                        <a:pt x="189" y="53"/>
                      </a:lnTo>
                      <a:lnTo>
                        <a:pt x="188" y="53"/>
                      </a:lnTo>
                      <a:lnTo>
                        <a:pt x="188" y="54"/>
                      </a:lnTo>
                      <a:lnTo>
                        <a:pt x="186" y="54"/>
                      </a:lnTo>
                      <a:lnTo>
                        <a:pt x="186" y="55"/>
                      </a:lnTo>
                      <a:lnTo>
                        <a:pt x="185" y="55"/>
                      </a:lnTo>
                      <a:lnTo>
                        <a:pt x="183" y="55"/>
                      </a:lnTo>
                      <a:lnTo>
                        <a:pt x="183" y="56"/>
                      </a:lnTo>
                      <a:lnTo>
                        <a:pt x="182" y="56"/>
                      </a:lnTo>
                      <a:lnTo>
                        <a:pt x="180" y="56"/>
                      </a:lnTo>
                      <a:lnTo>
                        <a:pt x="179" y="56"/>
                      </a:lnTo>
                      <a:lnTo>
                        <a:pt x="177" y="56"/>
                      </a:lnTo>
                      <a:lnTo>
                        <a:pt x="175" y="56"/>
                      </a:lnTo>
                      <a:lnTo>
                        <a:pt x="175" y="57"/>
                      </a:lnTo>
                      <a:lnTo>
                        <a:pt x="174" y="57"/>
                      </a:lnTo>
                      <a:lnTo>
                        <a:pt x="172" y="57"/>
                      </a:lnTo>
                      <a:lnTo>
                        <a:pt x="172" y="58"/>
                      </a:lnTo>
                      <a:lnTo>
                        <a:pt x="172" y="59"/>
                      </a:lnTo>
                      <a:lnTo>
                        <a:pt x="172" y="61"/>
                      </a:lnTo>
                      <a:lnTo>
                        <a:pt x="172" y="62"/>
                      </a:lnTo>
                      <a:lnTo>
                        <a:pt x="171" y="62"/>
                      </a:lnTo>
                      <a:lnTo>
                        <a:pt x="171" y="63"/>
                      </a:lnTo>
                      <a:lnTo>
                        <a:pt x="169" y="63"/>
                      </a:lnTo>
                      <a:lnTo>
                        <a:pt x="169" y="64"/>
                      </a:lnTo>
                      <a:lnTo>
                        <a:pt x="168" y="64"/>
                      </a:lnTo>
                      <a:lnTo>
                        <a:pt x="166" y="64"/>
                      </a:lnTo>
                      <a:lnTo>
                        <a:pt x="166" y="65"/>
                      </a:lnTo>
                      <a:lnTo>
                        <a:pt x="166" y="66"/>
                      </a:lnTo>
                      <a:lnTo>
                        <a:pt x="166" y="67"/>
                      </a:lnTo>
                      <a:lnTo>
                        <a:pt x="165" y="67"/>
                      </a:lnTo>
                      <a:lnTo>
                        <a:pt x="165" y="66"/>
                      </a:lnTo>
                      <a:lnTo>
                        <a:pt x="163" y="66"/>
                      </a:lnTo>
                      <a:lnTo>
                        <a:pt x="162" y="66"/>
                      </a:lnTo>
                      <a:lnTo>
                        <a:pt x="160" y="66"/>
                      </a:lnTo>
                      <a:lnTo>
                        <a:pt x="160" y="67"/>
                      </a:lnTo>
                      <a:lnTo>
                        <a:pt x="159" y="67"/>
                      </a:lnTo>
                      <a:lnTo>
                        <a:pt x="159" y="66"/>
                      </a:lnTo>
                      <a:lnTo>
                        <a:pt x="157" y="66"/>
                      </a:lnTo>
                      <a:lnTo>
                        <a:pt x="157" y="65"/>
                      </a:lnTo>
                      <a:lnTo>
                        <a:pt x="157" y="64"/>
                      </a:lnTo>
                      <a:lnTo>
                        <a:pt x="159" y="64"/>
                      </a:lnTo>
                      <a:lnTo>
                        <a:pt x="159" y="63"/>
                      </a:lnTo>
                      <a:lnTo>
                        <a:pt x="157" y="63"/>
                      </a:lnTo>
                      <a:lnTo>
                        <a:pt x="157" y="62"/>
                      </a:lnTo>
                      <a:lnTo>
                        <a:pt x="155" y="62"/>
                      </a:lnTo>
                      <a:lnTo>
                        <a:pt x="154" y="62"/>
                      </a:lnTo>
                      <a:lnTo>
                        <a:pt x="152" y="63"/>
                      </a:lnTo>
                      <a:lnTo>
                        <a:pt x="151" y="63"/>
                      </a:lnTo>
                      <a:lnTo>
                        <a:pt x="149" y="63"/>
                      </a:lnTo>
                      <a:lnTo>
                        <a:pt x="148" y="63"/>
                      </a:lnTo>
                      <a:lnTo>
                        <a:pt x="146" y="63"/>
                      </a:lnTo>
                      <a:lnTo>
                        <a:pt x="145" y="63"/>
                      </a:lnTo>
                      <a:lnTo>
                        <a:pt x="145" y="62"/>
                      </a:lnTo>
                      <a:lnTo>
                        <a:pt x="145" y="61"/>
                      </a:lnTo>
                      <a:lnTo>
                        <a:pt x="145" y="59"/>
                      </a:lnTo>
                      <a:lnTo>
                        <a:pt x="146" y="59"/>
                      </a:lnTo>
                      <a:lnTo>
                        <a:pt x="148" y="58"/>
                      </a:lnTo>
                      <a:lnTo>
                        <a:pt x="149" y="58"/>
                      </a:lnTo>
                      <a:lnTo>
                        <a:pt x="151" y="58"/>
                      </a:lnTo>
                      <a:lnTo>
                        <a:pt x="151" y="57"/>
                      </a:lnTo>
                      <a:lnTo>
                        <a:pt x="152" y="57"/>
                      </a:lnTo>
                      <a:lnTo>
                        <a:pt x="152" y="56"/>
                      </a:lnTo>
                      <a:lnTo>
                        <a:pt x="152" y="55"/>
                      </a:lnTo>
                      <a:lnTo>
                        <a:pt x="152" y="54"/>
                      </a:lnTo>
                      <a:lnTo>
                        <a:pt x="152" y="53"/>
                      </a:lnTo>
                      <a:lnTo>
                        <a:pt x="154" y="53"/>
                      </a:lnTo>
                      <a:lnTo>
                        <a:pt x="154" y="52"/>
                      </a:lnTo>
                      <a:lnTo>
                        <a:pt x="152" y="52"/>
                      </a:lnTo>
                      <a:lnTo>
                        <a:pt x="151" y="52"/>
                      </a:lnTo>
                      <a:lnTo>
                        <a:pt x="149" y="52"/>
                      </a:lnTo>
                      <a:lnTo>
                        <a:pt x="148" y="52"/>
                      </a:lnTo>
                      <a:lnTo>
                        <a:pt x="146" y="52"/>
                      </a:lnTo>
                      <a:lnTo>
                        <a:pt x="146" y="51"/>
                      </a:lnTo>
                      <a:lnTo>
                        <a:pt x="145" y="51"/>
                      </a:lnTo>
                      <a:lnTo>
                        <a:pt x="145" y="50"/>
                      </a:lnTo>
                      <a:lnTo>
                        <a:pt x="146" y="50"/>
                      </a:lnTo>
                      <a:lnTo>
                        <a:pt x="146" y="49"/>
                      </a:lnTo>
                      <a:lnTo>
                        <a:pt x="148" y="49"/>
                      </a:lnTo>
                      <a:lnTo>
                        <a:pt x="148" y="48"/>
                      </a:lnTo>
                      <a:lnTo>
                        <a:pt x="149" y="48"/>
                      </a:lnTo>
                      <a:lnTo>
                        <a:pt x="151" y="46"/>
                      </a:lnTo>
                      <a:lnTo>
                        <a:pt x="152" y="46"/>
                      </a:lnTo>
                      <a:lnTo>
                        <a:pt x="154" y="46"/>
                      </a:lnTo>
                      <a:lnTo>
                        <a:pt x="154" y="45"/>
                      </a:lnTo>
                      <a:lnTo>
                        <a:pt x="155" y="45"/>
                      </a:lnTo>
                      <a:lnTo>
                        <a:pt x="157" y="44"/>
                      </a:lnTo>
                      <a:lnTo>
                        <a:pt x="157" y="43"/>
                      </a:lnTo>
                      <a:lnTo>
                        <a:pt x="155" y="43"/>
                      </a:lnTo>
                      <a:lnTo>
                        <a:pt x="155" y="42"/>
                      </a:lnTo>
                      <a:lnTo>
                        <a:pt x="154" y="42"/>
                      </a:lnTo>
                      <a:lnTo>
                        <a:pt x="152" y="41"/>
                      </a:lnTo>
                      <a:lnTo>
                        <a:pt x="151" y="42"/>
                      </a:lnTo>
                      <a:lnTo>
                        <a:pt x="149" y="42"/>
                      </a:lnTo>
                      <a:lnTo>
                        <a:pt x="148" y="42"/>
                      </a:lnTo>
                      <a:lnTo>
                        <a:pt x="148" y="43"/>
                      </a:lnTo>
                      <a:lnTo>
                        <a:pt x="146" y="43"/>
                      </a:lnTo>
                      <a:lnTo>
                        <a:pt x="146" y="44"/>
                      </a:lnTo>
                      <a:lnTo>
                        <a:pt x="145" y="44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2" y="45"/>
                      </a:lnTo>
                      <a:lnTo>
                        <a:pt x="142" y="46"/>
                      </a:lnTo>
                      <a:lnTo>
                        <a:pt x="140" y="46"/>
                      </a:lnTo>
                      <a:lnTo>
                        <a:pt x="140" y="48"/>
                      </a:lnTo>
                      <a:lnTo>
                        <a:pt x="140" y="49"/>
                      </a:lnTo>
                      <a:lnTo>
                        <a:pt x="140" y="50"/>
                      </a:lnTo>
                      <a:lnTo>
                        <a:pt x="140" y="51"/>
                      </a:lnTo>
                      <a:lnTo>
                        <a:pt x="142" y="51"/>
                      </a:lnTo>
                      <a:lnTo>
                        <a:pt x="142" y="52"/>
                      </a:lnTo>
                      <a:lnTo>
                        <a:pt x="142" y="53"/>
                      </a:lnTo>
                      <a:lnTo>
                        <a:pt x="140" y="53"/>
                      </a:lnTo>
                      <a:lnTo>
                        <a:pt x="140" y="54"/>
                      </a:lnTo>
                      <a:lnTo>
                        <a:pt x="139" y="54"/>
                      </a:lnTo>
                      <a:lnTo>
                        <a:pt x="137" y="54"/>
                      </a:lnTo>
                      <a:lnTo>
                        <a:pt x="136" y="54"/>
                      </a:lnTo>
                      <a:lnTo>
                        <a:pt x="136" y="53"/>
                      </a:lnTo>
                      <a:lnTo>
                        <a:pt x="134" y="53"/>
                      </a:lnTo>
                      <a:lnTo>
                        <a:pt x="134" y="52"/>
                      </a:lnTo>
                      <a:lnTo>
                        <a:pt x="132" y="52"/>
                      </a:lnTo>
                      <a:lnTo>
                        <a:pt x="131" y="52"/>
                      </a:lnTo>
                      <a:lnTo>
                        <a:pt x="131" y="53"/>
                      </a:lnTo>
                      <a:lnTo>
                        <a:pt x="131" y="54"/>
                      </a:lnTo>
                      <a:lnTo>
                        <a:pt x="131" y="55"/>
                      </a:lnTo>
                      <a:lnTo>
                        <a:pt x="132" y="56"/>
                      </a:lnTo>
                      <a:lnTo>
                        <a:pt x="132" y="57"/>
                      </a:lnTo>
                      <a:lnTo>
                        <a:pt x="132" y="58"/>
                      </a:lnTo>
                      <a:lnTo>
                        <a:pt x="131" y="58"/>
                      </a:lnTo>
                      <a:lnTo>
                        <a:pt x="129" y="59"/>
                      </a:lnTo>
                      <a:lnTo>
                        <a:pt x="128" y="59"/>
                      </a:lnTo>
                      <a:lnTo>
                        <a:pt x="126" y="59"/>
                      </a:lnTo>
                      <a:lnTo>
                        <a:pt x="125" y="59"/>
                      </a:lnTo>
                      <a:lnTo>
                        <a:pt x="123" y="59"/>
                      </a:lnTo>
                      <a:lnTo>
                        <a:pt x="123" y="58"/>
                      </a:lnTo>
                      <a:lnTo>
                        <a:pt x="122" y="58"/>
                      </a:lnTo>
                      <a:lnTo>
                        <a:pt x="122" y="57"/>
                      </a:lnTo>
                      <a:lnTo>
                        <a:pt x="123" y="57"/>
                      </a:lnTo>
                      <a:lnTo>
                        <a:pt x="123" y="56"/>
                      </a:lnTo>
                      <a:lnTo>
                        <a:pt x="123" y="55"/>
                      </a:lnTo>
                      <a:lnTo>
                        <a:pt x="122" y="54"/>
                      </a:lnTo>
                      <a:lnTo>
                        <a:pt x="120" y="54"/>
                      </a:lnTo>
                      <a:lnTo>
                        <a:pt x="120" y="53"/>
                      </a:lnTo>
                      <a:lnTo>
                        <a:pt x="119" y="53"/>
                      </a:lnTo>
                      <a:lnTo>
                        <a:pt x="117" y="54"/>
                      </a:lnTo>
                      <a:lnTo>
                        <a:pt x="117" y="53"/>
                      </a:lnTo>
                      <a:lnTo>
                        <a:pt x="117" y="52"/>
                      </a:lnTo>
                      <a:lnTo>
                        <a:pt x="117" y="51"/>
                      </a:lnTo>
                      <a:lnTo>
                        <a:pt x="117" y="50"/>
                      </a:lnTo>
                      <a:lnTo>
                        <a:pt x="116" y="50"/>
                      </a:lnTo>
                      <a:lnTo>
                        <a:pt x="116" y="49"/>
                      </a:lnTo>
                      <a:lnTo>
                        <a:pt x="114" y="48"/>
                      </a:lnTo>
                      <a:lnTo>
                        <a:pt x="113" y="48"/>
                      </a:lnTo>
                      <a:lnTo>
                        <a:pt x="111" y="48"/>
                      </a:lnTo>
                      <a:lnTo>
                        <a:pt x="109" y="48"/>
                      </a:lnTo>
                      <a:lnTo>
                        <a:pt x="108" y="48"/>
                      </a:lnTo>
                      <a:lnTo>
                        <a:pt x="106" y="48"/>
                      </a:lnTo>
                      <a:lnTo>
                        <a:pt x="105" y="48"/>
                      </a:lnTo>
                      <a:lnTo>
                        <a:pt x="103" y="48"/>
                      </a:lnTo>
                      <a:lnTo>
                        <a:pt x="102" y="49"/>
                      </a:lnTo>
                      <a:lnTo>
                        <a:pt x="100" y="49"/>
                      </a:lnTo>
                      <a:lnTo>
                        <a:pt x="99" y="50"/>
                      </a:lnTo>
                      <a:lnTo>
                        <a:pt x="97" y="50"/>
                      </a:lnTo>
                      <a:lnTo>
                        <a:pt x="97" y="51"/>
                      </a:lnTo>
                      <a:lnTo>
                        <a:pt x="97" y="52"/>
                      </a:lnTo>
                      <a:lnTo>
                        <a:pt x="97" y="53"/>
                      </a:lnTo>
                      <a:lnTo>
                        <a:pt x="97" y="54"/>
                      </a:lnTo>
                      <a:lnTo>
                        <a:pt x="96" y="54"/>
                      </a:lnTo>
                      <a:lnTo>
                        <a:pt x="94" y="54"/>
                      </a:lnTo>
                      <a:lnTo>
                        <a:pt x="93" y="54"/>
                      </a:lnTo>
                      <a:lnTo>
                        <a:pt x="91" y="54"/>
                      </a:lnTo>
                      <a:lnTo>
                        <a:pt x="89" y="55"/>
                      </a:lnTo>
                      <a:lnTo>
                        <a:pt x="89" y="56"/>
                      </a:lnTo>
                      <a:lnTo>
                        <a:pt x="88" y="56"/>
                      </a:lnTo>
                      <a:lnTo>
                        <a:pt x="88" y="55"/>
                      </a:lnTo>
                      <a:lnTo>
                        <a:pt x="86" y="55"/>
                      </a:lnTo>
                      <a:lnTo>
                        <a:pt x="85" y="55"/>
                      </a:lnTo>
                      <a:lnTo>
                        <a:pt x="83" y="56"/>
                      </a:lnTo>
                      <a:lnTo>
                        <a:pt x="82" y="56"/>
                      </a:lnTo>
                      <a:lnTo>
                        <a:pt x="82" y="57"/>
                      </a:lnTo>
                      <a:lnTo>
                        <a:pt x="79" y="55"/>
                      </a:lnTo>
                      <a:lnTo>
                        <a:pt x="80" y="55"/>
                      </a:lnTo>
                      <a:lnTo>
                        <a:pt x="80" y="54"/>
                      </a:lnTo>
                      <a:lnTo>
                        <a:pt x="80" y="53"/>
                      </a:lnTo>
                      <a:lnTo>
                        <a:pt x="79" y="53"/>
                      </a:lnTo>
                      <a:lnTo>
                        <a:pt x="77" y="53"/>
                      </a:lnTo>
                      <a:lnTo>
                        <a:pt x="76" y="53"/>
                      </a:lnTo>
                      <a:lnTo>
                        <a:pt x="76" y="52"/>
                      </a:lnTo>
                      <a:lnTo>
                        <a:pt x="74" y="52"/>
                      </a:lnTo>
                      <a:lnTo>
                        <a:pt x="76" y="52"/>
                      </a:lnTo>
                      <a:lnTo>
                        <a:pt x="76" y="51"/>
                      </a:lnTo>
                      <a:lnTo>
                        <a:pt x="74" y="51"/>
                      </a:lnTo>
                      <a:lnTo>
                        <a:pt x="74" y="50"/>
                      </a:lnTo>
                      <a:lnTo>
                        <a:pt x="73" y="50"/>
                      </a:lnTo>
                      <a:lnTo>
                        <a:pt x="71" y="50"/>
                      </a:lnTo>
                      <a:lnTo>
                        <a:pt x="70" y="50"/>
                      </a:lnTo>
                      <a:lnTo>
                        <a:pt x="68" y="50"/>
                      </a:lnTo>
                      <a:lnTo>
                        <a:pt x="68" y="51"/>
                      </a:lnTo>
                      <a:lnTo>
                        <a:pt x="68" y="52"/>
                      </a:lnTo>
                      <a:lnTo>
                        <a:pt x="66" y="52"/>
                      </a:lnTo>
                      <a:lnTo>
                        <a:pt x="66" y="53"/>
                      </a:lnTo>
                      <a:lnTo>
                        <a:pt x="68" y="53"/>
                      </a:lnTo>
                      <a:lnTo>
                        <a:pt x="68" y="54"/>
                      </a:lnTo>
                      <a:lnTo>
                        <a:pt x="66" y="54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3" y="55"/>
                      </a:lnTo>
                      <a:lnTo>
                        <a:pt x="62" y="55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9" y="54"/>
                      </a:lnTo>
                      <a:lnTo>
                        <a:pt x="57" y="55"/>
                      </a:lnTo>
                      <a:lnTo>
                        <a:pt x="56" y="55"/>
                      </a:lnTo>
                      <a:lnTo>
                        <a:pt x="54" y="54"/>
                      </a:lnTo>
                      <a:lnTo>
                        <a:pt x="53" y="53"/>
                      </a:lnTo>
                      <a:lnTo>
                        <a:pt x="51" y="53"/>
                      </a:lnTo>
                      <a:lnTo>
                        <a:pt x="50" y="53"/>
                      </a:lnTo>
                      <a:lnTo>
                        <a:pt x="48" y="53"/>
                      </a:lnTo>
                      <a:lnTo>
                        <a:pt x="46" y="53"/>
                      </a:lnTo>
                      <a:lnTo>
                        <a:pt x="45" y="54"/>
                      </a:lnTo>
                      <a:lnTo>
                        <a:pt x="43" y="55"/>
                      </a:lnTo>
                      <a:lnTo>
                        <a:pt x="42" y="56"/>
                      </a:lnTo>
                      <a:lnTo>
                        <a:pt x="42" y="55"/>
                      </a:lnTo>
                      <a:lnTo>
                        <a:pt x="40" y="55"/>
                      </a:lnTo>
                      <a:lnTo>
                        <a:pt x="39" y="55"/>
                      </a:lnTo>
                      <a:lnTo>
                        <a:pt x="37" y="55"/>
                      </a:lnTo>
                      <a:lnTo>
                        <a:pt x="36" y="55"/>
                      </a:lnTo>
                      <a:lnTo>
                        <a:pt x="36" y="56"/>
                      </a:lnTo>
                      <a:lnTo>
                        <a:pt x="34" y="56"/>
                      </a:lnTo>
                      <a:lnTo>
                        <a:pt x="34" y="57"/>
                      </a:lnTo>
                      <a:lnTo>
                        <a:pt x="34" y="56"/>
                      </a:lnTo>
                      <a:lnTo>
                        <a:pt x="33" y="56"/>
                      </a:lnTo>
                      <a:lnTo>
                        <a:pt x="31" y="56"/>
                      </a:lnTo>
                      <a:lnTo>
                        <a:pt x="30" y="57"/>
                      </a:lnTo>
                      <a:lnTo>
                        <a:pt x="28" y="57"/>
                      </a:lnTo>
                      <a:lnTo>
                        <a:pt x="28" y="58"/>
                      </a:lnTo>
                      <a:lnTo>
                        <a:pt x="28" y="59"/>
                      </a:lnTo>
                      <a:lnTo>
                        <a:pt x="28" y="61"/>
                      </a:lnTo>
                      <a:lnTo>
                        <a:pt x="25" y="61"/>
                      </a:lnTo>
                      <a:lnTo>
                        <a:pt x="23" y="61"/>
                      </a:lnTo>
                      <a:lnTo>
                        <a:pt x="22" y="61"/>
                      </a:lnTo>
                      <a:lnTo>
                        <a:pt x="22" y="59"/>
                      </a:lnTo>
                      <a:lnTo>
                        <a:pt x="20" y="59"/>
                      </a:lnTo>
                      <a:lnTo>
                        <a:pt x="19" y="59"/>
                      </a:lnTo>
                      <a:lnTo>
                        <a:pt x="17" y="61"/>
                      </a:lnTo>
                      <a:lnTo>
                        <a:pt x="17" y="62"/>
                      </a:lnTo>
                      <a:lnTo>
                        <a:pt x="16" y="62"/>
                      </a:lnTo>
                      <a:lnTo>
                        <a:pt x="14" y="62"/>
                      </a:lnTo>
                      <a:lnTo>
                        <a:pt x="14" y="61"/>
                      </a:lnTo>
                      <a:lnTo>
                        <a:pt x="16" y="61"/>
                      </a:lnTo>
                      <a:lnTo>
                        <a:pt x="16" y="59"/>
                      </a:lnTo>
                      <a:lnTo>
                        <a:pt x="16" y="58"/>
                      </a:lnTo>
                      <a:lnTo>
                        <a:pt x="17" y="58"/>
                      </a:lnTo>
                      <a:lnTo>
                        <a:pt x="17" y="57"/>
                      </a:lnTo>
                      <a:lnTo>
                        <a:pt x="19" y="57"/>
                      </a:lnTo>
                      <a:lnTo>
                        <a:pt x="20" y="57"/>
                      </a:lnTo>
                      <a:lnTo>
                        <a:pt x="20" y="56"/>
                      </a:lnTo>
                      <a:lnTo>
                        <a:pt x="20" y="55"/>
                      </a:lnTo>
                      <a:lnTo>
                        <a:pt x="20" y="54"/>
                      </a:lnTo>
                      <a:lnTo>
                        <a:pt x="19" y="54"/>
                      </a:lnTo>
                      <a:lnTo>
                        <a:pt x="17" y="54"/>
                      </a:lnTo>
                      <a:lnTo>
                        <a:pt x="16" y="54"/>
                      </a:lnTo>
                      <a:lnTo>
                        <a:pt x="14" y="54"/>
                      </a:lnTo>
                      <a:lnTo>
                        <a:pt x="13" y="54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10" y="56"/>
                      </a:lnTo>
                      <a:lnTo>
                        <a:pt x="10" y="57"/>
                      </a:lnTo>
                      <a:lnTo>
                        <a:pt x="10" y="58"/>
                      </a:lnTo>
                      <a:lnTo>
                        <a:pt x="10" y="59"/>
                      </a:lnTo>
                      <a:lnTo>
                        <a:pt x="10" y="61"/>
                      </a:lnTo>
                      <a:lnTo>
                        <a:pt x="10" y="62"/>
                      </a:lnTo>
                      <a:lnTo>
                        <a:pt x="10" y="63"/>
                      </a:lnTo>
                      <a:lnTo>
                        <a:pt x="8" y="63"/>
                      </a:lnTo>
                      <a:lnTo>
                        <a:pt x="8" y="64"/>
                      </a:lnTo>
                      <a:lnTo>
                        <a:pt x="7" y="64"/>
                      </a:lnTo>
                      <a:lnTo>
                        <a:pt x="5" y="64"/>
                      </a:lnTo>
                      <a:lnTo>
                        <a:pt x="5" y="63"/>
                      </a:lnTo>
                      <a:lnTo>
                        <a:pt x="3" y="63"/>
                      </a:lnTo>
                      <a:lnTo>
                        <a:pt x="3" y="62"/>
                      </a:lnTo>
                      <a:lnTo>
                        <a:pt x="2" y="62"/>
                      </a:lnTo>
                      <a:lnTo>
                        <a:pt x="2" y="63"/>
                      </a:lnTo>
                      <a:lnTo>
                        <a:pt x="0" y="63"/>
                      </a:lnTo>
                      <a:lnTo>
                        <a:pt x="0" y="64"/>
                      </a:lnTo>
                      <a:lnTo>
                        <a:pt x="0" y="65"/>
                      </a:lnTo>
                      <a:lnTo>
                        <a:pt x="2" y="65"/>
                      </a:lnTo>
                      <a:lnTo>
                        <a:pt x="3" y="65"/>
                      </a:lnTo>
                      <a:lnTo>
                        <a:pt x="3" y="66"/>
                      </a:lnTo>
                      <a:lnTo>
                        <a:pt x="5" y="66"/>
                      </a:lnTo>
                      <a:lnTo>
                        <a:pt x="7" y="66"/>
                      </a:lnTo>
                      <a:lnTo>
                        <a:pt x="8" y="66"/>
                      </a:lnTo>
                      <a:lnTo>
                        <a:pt x="10" y="66"/>
                      </a:lnTo>
                      <a:lnTo>
                        <a:pt x="11" y="66"/>
                      </a:lnTo>
                      <a:lnTo>
                        <a:pt x="13" y="66"/>
                      </a:lnTo>
                      <a:lnTo>
                        <a:pt x="14" y="66"/>
                      </a:lnTo>
                      <a:lnTo>
                        <a:pt x="14" y="65"/>
                      </a:lnTo>
                      <a:lnTo>
                        <a:pt x="16" y="65"/>
                      </a:lnTo>
                      <a:lnTo>
                        <a:pt x="17" y="65"/>
                      </a:lnTo>
                      <a:lnTo>
                        <a:pt x="19" y="65"/>
                      </a:lnTo>
                      <a:lnTo>
                        <a:pt x="19" y="66"/>
                      </a:lnTo>
                      <a:lnTo>
                        <a:pt x="19" y="67"/>
                      </a:lnTo>
                      <a:lnTo>
                        <a:pt x="17" y="67"/>
                      </a:lnTo>
                      <a:lnTo>
                        <a:pt x="16" y="67"/>
                      </a:lnTo>
                      <a:lnTo>
                        <a:pt x="14" y="68"/>
                      </a:lnTo>
                      <a:lnTo>
                        <a:pt x="13" y="68"/>
                      </a:lnTo>
                      <a:lnTo>
                        <a:pt x="13" y="69"/>
                      </a:lnTo>
                      <a:lnTo>
                        <a:pt x="13" y="70"/>
                      </a:lnTo>
                      <a:lnTo>
                        <a:pt x="14" y="70"/>
                      </a:lnTo>
                      <a:lnTo>
                        <a:pt x="16" y="70"/>
                      </a:lnTo>
                      <a:lnTo>
                        <a:pt x="16" y="71"/>
                      </a:lnTo>
                      <a:lnTo>
                        <a:pt x="17" y="71"/>
                      </a:lnTo>
                      <a:lnTo>
                        <a:pt x="19" y="71"/>
                      </a:lnTo>
                      <a:lnTo>
                        <a:pt x="20" y="71"/>
                      </a:lnTo>
                      <a:lnTo>
                        <a:pt x="22" y="71"/>
                      </a:lnTo>
                      <a:lnTo>
                        <a:pt x="23" y="71"/>
                      </a:lnTo>
                      <a:lnTo>
                        <a:pt x="25" y="72"/>
                      </a:lnTo>
                      <a:lnTo>
                        <a:pt x="27" y="72"/>
                      </a:lnTo>
                      <a:lnTo>
                        <a:pt x="28" y="72"/>
                      </a:lnTo>
                      <a:lnTo>
                        <a:pt x="30" y="72"/>
                      </a:lnTo>
                      <a:lnTo>
                        <a:pt x="30" y="73"/>
                      </a:lnTo>
                      <a:lnTo>
                        <a:pt x="31" y="73"/>
                      </a:lnTo>
                      <a:lnTo>
                        <a:pt x="31" y="75"/>
                      </a:lnTo>
                      <a:lnTo>
                        <a:pt x="33" y="75"/>
                      </a:lnTo>
                      <a:lnTo>
                        <a:pt x="33" y="76"/>
                      </a:lnTo>
                      <a:lnTo>
                        <a:pt x="34" y="76"/>
                      </a:lnTo>
                      <a:lnTo>
                        <a:pt x="36" y="76"/>
                      </a:lnTo>
                      <a:lnTo>
                        <a:pt x="36" y="77"/>
                      </a:lnTo>
                      <a:lnTo>
                        <a:pt x="37" y="77"/>
                      </a:lnTo>
                      <a:lnTo>
                        <a:pt x="39" y="77"/>
                      </a:lnTo>
                      <a:lnTo>
                        <a:pt x="40" y="77"/>
                      </a:lnTo>
                      <a:lnTo>
                        <a:pt x="42" y="77"/>
                      </a:lnTo>
                      <a:lnTo>
                        <a:pt x="43" y="78"/>
                      </a:lnTo>
                      <a:lnTo>
                        <a:pt x="45" y="78"/>
                      </a:lnTo>
                      <a:lnTo>
                        <a:pt x="46" y="79"/>
                      </a:lnTo>
                      <a:lnTo>
                        <a:pt x="48" y="80"/>
                      </a:lnTo>
                      <a:lnTo>
                        <a:pt x="48" y="81"/>
                      </a:lnTo>
                      <a:lnTo>
                        <a:pt x="50" y="81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3"/>
                      </a:lnTo>
                      <a:lnTo>
                        <a:pt x="53" y="83"/>
                      </a:lnTo>
                      <a:lnTo>
                        <a:pt x="54" y="83"/>
                      </a:lnTo>
                      <a:lnTo>
                        <a:pt x="54" y="84"/>
                      </a:lnTo>
                      <a:lnTo>
                        <a:pt x="54" y="85"/>
                      </a:lnTo>
                      <a:lnTo>
                        <a:pt x="56" y="85"/>
                      </a:lnTo>
                      <a:lnTo>
                        <a:pt x="56" y="86"/>
                      </a:lnTo>
                      <a:lnTo>
                        <a:pt x="57" y="88"/>
                      </a:lnTo>
                      <a:lnTo>
                        <a:pt x="57" y="89"/>
                      </a:lnTo>
                      <a:lnTo>
                        <a:pt x="59" y="89"/>
                      </a:lnTo>
                      <a:lnTo>
                        <a:pt x="59" y="90"/>
                      </a:lnTo>
                      <a:lnTo>
                        <a:pt x="60" y="91"/>
                      </a:lnTo>
                      <a:lnTo>
                        <a:pt x="62" y="92"/>
                      </a:lnTo>
                      <a:lnTo>
                        <a:pt x="63" y="92"/>
                      </a:lnTo>
                      <a:lnTo>
                        <a:pt x="63" y="91"/>
                      </a:lnTo>
                      <a:lnTo>
                        <a:pt x="63" y="90"/>
                      </a:lnTo>
                      <a:lnTo>
                        <a:pt x="63" y="89"/>
                      </a:lnTo>
                      <a:lnTo>
                        <a:pt x="63" y="88"/>
                      </a:lnTo>
                      <a:lnTo>
                        <a:pt x="65" y="88"/>
                      </a:lnTo>
                      <a:lnTo>
                        <a:pt x="65" y="89"/>
                      </a:lnTo>
                      <a:lnTo>
                        <a:pt x="66" y="89"/>
                      </a:lnTo>
                      <a:lnTo>
                        <a:pt x="68" y="89"/>
                      </a:lnTo>
                      <a:lnTo>
                        <a:pt x="70" y="89"/>
                      </a:lnTo>
                      <a:lnTo>
                        <a:pt x="70" y="88"/>
                      </a:lnTo>
                      <a:lnTo>
                        <a:pt x="70" y="86"/>
                      </a:lnTo>
                      <a:lnTo>
                        <a:pt x="68" y="85"/>
                      </a:lnTo>
                      <a:lnTo>
                        <a:pt x="68" y="84"/>
                      </a:lnTo>
                      <a:lnTo>
                        <a:pt x="66" y="84"/>
                      </a:lnTo>
                      <a:lnTo>
                        <a:pt x="66" y="83"/>
                      </a:lnTo>
                      <a:lnTo>
                        <a:pt x="65" y="82"/>
                      </a:lnTo>
                      <a:lnTo>
                        <a:pt x="66" y="81"/>
                      </a:lnTo>
                      <a:lnTo>
                        <a:pt x="68" y="81"/>
                      </a:lnTo>
                      <a:lnTo>
                        <a:pt x="70" y="81"/>
                      </a:lnTo>
                      <a:lnTo>
                        <a:pt x="71" y="82"/>
                      </a:lnTo>
                      <a:lnTo>
                        <a:pt x="73" y="82"/>
                      </a:lnTo>
                      <a:lnTo>
                        <a:pt x="74" y="83"/>
                      </a:lnTo>
                      <a:lnTo>
                        <a:pt x="74" y="84"/>
                      </a:lnTo>
                      <a:lnTo>
                        <a:pt x="76" y="84"/>
                      </a:lnTo>
                      <a:lnTo>
                        <a:pt x="76" y="85"/>
                      </a:lnTo>
                      <a:lnTo>
                        <a:pt x="77" y="85"/>
                      </a:lnTo>
                      <a:lnTo>
                        <a:pt x="79" y="85"/>
                      </a:lnTo>
                      <a:lnTo>
                        <a:pt x="80" y="85"/>
                      </a:lnTo>
                      <a:lnTo>
                        <a:pt x="82" y="85"/>
                      </a:lnTo>
                      <a:lnTo>
                        <a:pt x="82" y="86"/>
                      </a:lnTo>
                      <a:lnTo>
                        <a:pt x="83" y="86"/>
                      </a:lnTo>
                      <a:lnTo>
                        <a:pt x="83" y="88"/>
                      </a:lnTo>
                      <a:lnTo>
                        <a:pt x="83" y="89"/>
                      </a:lnTo>
                      <a:lnTo>
                        <a:pt x="85" y="89"/>
                      </a:lnTo>
                      <a:lnTo>
                        <a:pt x="85" y="90"/>
                      </a:lnTo>
                      <a:lnTo>
                        <a:pt x="86" y="90"/>
                      </a:lnTo>
                      <a:lnTo>
                        <a:pt x="86" y="91"/>
                      </a:lnTo>
                      <a:lnTo>
                        <a:pt x="88" y="91"/>
                      </a:lnTo>
                      <a:lnTo>
                        <a:pt x="88" y="90"/>
                      </a:lnTo>
                      <a:lnTo>
                        <a:pt x="89" y="90"/>
                      </a:lnTo>
                      <a:lnTo>
                        <a:pt x="89" y="89"/>
                      </a:lnTo>
                      <a:lnTo>
                        <a:pt x="89" y="88"/>
                      </a:lnTo>
                      <a:lnTo>
                        <a:pt x="91" y="88"/>
                      </a:lnTo>
                      <a:lnTo>
                        <a:pt x="91" y="89"/>
                      </a:lnTo>
                      <a:lnTo>
                        <a:pt x="93" y="89"/>
                      </a:lnTo>
                      <a:lnTo>
                        <a:pt x="93" y="90"/>
                      </a:lnTo>
                      <a:lnTo>
                        <a:pt x="94" y="90"/>
                      </a:lnTo>
                      <a:lnTo>
                        <a:pt x="94" y="91"/>
                      </a:lnTo>
                      <a:lnTo>
                        <a:pt x="94" y="92"/>
                      </a:lnTo>
                      <a:lnTo>
                        <a:pt x="94" y="93"/>
                      </a:lnTo>
                      <a:lnTo>
                        <a:pt x="96" y="93"/>
                      </a:lnTo>
                      <a:lnTo>
                        <a:pt x="96" y="94"/>
                      </a:lnTo>
                      <a:lnTo>
                        <a:pt x="96" y="95"/>
                      </a:lnTo>
                      <a:lnTo>
                        <a:pt x="97" y="95"/>
                      </a:lnTo>
                      <a:lnTo>
                        <a:pt x="97" y="96"/>
                      </a:lnTo>
                      <a:lnTo>
                        <a:pt x="99" y="96"/>
                      </a:lnTo>
                      <a:lnTo>
                        <a:pt x="100" y="96"/>
                      </a:lnTo>
                      <a:lnTo>
                        <a:pt x="100" y="97"/>
                      </a:lnTo>
                      <a:lnTo>
                        <a:pt x="102" y="97"/>
                      </a:lnTo>
                      <a:lnTo>
                        <a:pt x="102" y="98"/>
                      </a:lnTo>
                      <a:lnTo>
                        <a:pt x="102" y="99"/>
                      </a:lnTo>
                      <a:lnTo>
                        <a:pt x="102" y="101"/>
                      </a:lnTo>
                      <a:lnTo>
                        <a:pt x="103" y="102"/>
                      </a:lnTo>
                      <a:lnTo>
                        <a:pt x="103" y="103"/>
                      </a:lnTo>
                      <a:lnTo>
                        <a:pt x="103" y="104"/>
                      </a:lnTo>
                      <a:lnTo>
                        <a:pt x="105" y="105"/>
                      </a:lnTo>
                      <a:lnTo>
                        <a:pt x="105" y="106"/>
                      </a:lnTo>
                      <a:lnTo>
                        <a:pt x="106" y="106"/>
                      </a:lnTo>
                      <a:lnTo>
                        <a:pt x="106" y="107"/>
                      </a:lnTo>
                      <a:lnTo>
                        <a:pt x="108" y="107"/>
                      </a:lnTo>
                      <a:lnTo>
                        <a:pt x="108" y="108"/>
                      </a:lnTo>
                      <a:lnTo>
                        <a:pt x="109" y="108"/>
                      </a:lnTo>
                      <a:lnTo>
                        <a:pt x="111" y="108"/>
                      </a:lnTo>
                      <a:lnTo>
                        <a:pt x="111" y="107"/>
                      </a:lnTo>
                      <a:lnTo>
                        <a:pt x="111" y="106"/>
                      </a:lnTo>
                      <a:lnTo>
                        <a:pt x="111" y="105"/>
                      </a:lnTo>
                      <a:lnTo>
                        <a:pt x="109" y="104"/>
                      </a:lnTo>
                      <a:lnTo>
                        <a:pt x="109" y="103"/>
                      </a:lnTo>
                      <a:lnTo>
                        <a:pt x="108" y="103"/>
                      </a:lnTo>
                      <a:lnTo>
                        <a:pt x="108" y="102"/>
                      </a:lnTo>
                      <a:lnTo>
                        <a:pt x="108" y="101"/>
                      </a:lnTo>
                      <a:lnTo>
                        <a:pt x="106" y="101"/>
                      </a:lnTo>
                      <a:lnTo>
                        <a:pt x="106" y="99"/>
                      </a:lnTo>
                      <a:lnTo>
                        <a:pt x="105" y="98"/>
                      </a:lnTo>
                      <a:lnTo>
                        <a:pt x="105" y="97"/>
                      </a:lnTo>
                      <a:lnTo>
                        <a:pt x="103" y="97"/>
                      </a:lnTo>
                      <a:lnTo>
                        <a:pt x="103" y="96"/>
                      </a:lnTo>
                      <a:lnTo>
                        <a:pt x="103" y="95"/>
                      </a:lnTo>
                      <a:lnTo>
                        <a:pt x="103" y="94"/>
                      </a:lnTo>
                      <a:lnTo>
                        <a:pt x="103" y="93"/>
                      </a:lnTo>
                      <a:lnTo>
                        <a:pt x="105" y="93"/>
                      </a:lnTo>
                      <a:lnTo>
                        <a:pt x="105" y="92"/>
                      </a:lnTo>
                      <a:lnTo>
                        <a:pt x="106" y="91"/>
                      </a:lnTo>
                      <a:lnTo>
                        <a:pt x="106" y="90"/>
                      </a:lnTo>
                      <a:lnTo>
                        <a:pt x="105" y="89"/>
                      </a:lnTo>
                      <a:lnTo>
                        <a:pt x="105" y="88"/>
                      </a:lnTo>
                      <a:lnTo>
                        <a:pt x="105" y="86"/>
                      </a:lnTo>
                      <a:lnTo>
                        <a:pt x="103" y="86"/>
                      </a:lnTo>
                      <a:lnTo>
                        <a:pt x="102" y="85"/>
                      </a:lnTo>
                      <a:lnTo>
                        <a:pt x="102" y="84"/>
                      </a:lnTo>
                      <a:lnTo>
                        <a:pt x="103" y="84"/>
                      </a:lnTo>
                      <a:lnTo>
                        <a:pt x="103" y="83"/>
                      </a:lnTo>
                      <a:lnTo>
                        <a:pt x="105" y="83"/>
                      </a:lnTo>
                      <a:lnTo>
                        <a:pt x="106" y="84"/>
                      </a:lnTo>
                      <a:lnTo>
                        <a:pt x="108" y="84"/>
                      </a:lnTo>
                      <a:lnTo>
                        <a:pt x="109" y="84"/>
                      </a:lnTo>
                      <a:lnTo>
                        <a:pt x="111" y="85"/>
                      </a:lnTo>
                      <a:lnTo>
                        <a:pt x="113" y="86"/>
                      </a:lnTo>
                      <a:lnTo>
                        <a:pt x="113" y="88"/>
                      </a:lnTo>
                      <a:lnTo>
                        <a:pt x="114" y="88"/>
                      </a:lnTo>
                      <a:lnTo>
                        <a:pt x="116" y="89"/>
                      </a:lnTo>
                      <a:lnTo>
                        <a:pt x="117" y="89"/>
                      </a:lnTo>
                      <a:lnTo>
                        <a:pt x="117" y="88"/>
                      </a:lnTo>
                      <a:lnTo>
                        <a:pt x="117" y="86"/>
                      </a:lnTo>
                      <a:lnTo>
                        <a:pt x="117" y="85"/>
                      </a:lnTo>
                      <a:lnTo>
                        <a:pt x="119" y="85"/>
                      </a:lnTo>
                      <a:lnTo>
                        <a:pt x="119" y="84"/>
                      </a:lnTo>
                      <a:lnTo>
                        <a:pt x="120" y="84"/>
                      </a:lnTo>
                      <a:lnTo>
                        <a:pt x="122" y="85"/>
                      </a:lnTo>
                      <a:lnTo>
                        <a:pt x="123" y="85"/>
                      </a:lnTo>
                      <a:lnTo>
                        <a:pt x="123" y="86"/>
                      </a:lnTo>
                      <a:lnTo>
                        <a:pt x="125" y="88"/>
                      </a:lnTo>
                      <a:lnTo>
                        <a:pt x="126" y="89"/>
                      </a:lnTo>
                      <a:lnTo>
                        <a:pt x="128" y="90"/>
                      </a:lnTo>
                      <a:lnTo>
                        <a:pt x="129" y="90"/>
                      </a:lnTo>
                      <a:lnTo>
                        <a:pt x="129" y="89"/>
                      </a:lnTo>
                      <a:lnTo>
                        <a:pt x="129" y="88"/>
                      </a:lnTo>
                      <a:lnTo>
                        <a:pt x="129" y="86"/>
                      </a:lnTo>
                      <a:lnTo>
                        <a:pt x="128" y="85"/>
                      </a:lnTo>
                      <a:lnTo>
                        <a:pt x="128" y="84"/>
                      </a:lnTo>
                      <a:lnTo>
                        <a:pt x="129" y="84"/>
                      </a:lnTo>
                      <a:lnTo>
                        <a:pt x="129" y="83"/>
                      </a:lnTo>
                      <a:lnTo>
                        <a:pt x="131" y="83"/>
                      </a:lnTo>
                      <a:lnTo>
                        <a:pt x="131" y="84"/>
                      </a:lnTo>
                      <a:lnTo>
                        <a:pt x="132" y="84"/>
                      </a:lnTo>
                      <a:lnTo>
                        <a:pt x="132" y="85"/>
                      </a:lnTo>
                      <a:lnTo>
                        <a:pt x="134" y="85"/>
                      </a:lnTo>
                      <a:lnTo>
                        <a:pt x="136" y="85"/>
                      </a:lnTo>
                      <a:lnTo>
                        <a:pt x="136" y="84"/>
                      </a:lnTo>
                      <a:lnTo>
                        <a:pt x="136" y="83"/>
                      </a:lnTo>
                      <a:lnTo>
                        <a:pt x="136" y="82"/>
                      </a:lnTo>
                      <a:lnTo>
                        <a:pt x="136" y="81"/>
                      </a:lnTo>
                      <a:lnTo>
                        <a:pt x="136" y="80"/>
                      </a:lnTo>
                      <a:lnTo>
                        <a:pt x="136" y="79"/>
                      </a:lnTo>
                      <a:lnTo>
                        <a:pt x="137" y="79"/>
                      </a:lnTo>
                      <a:lnTo>
                        <a:pt x="139" y="79"/>
                      </a:lnTo>
                      <a:lnTo>
                        <a:pt x="140" y="79"/>
                      </a:lnTo>
                      <a:lnTo>
                        <a:pt x="140" y="80"/>
                      </a:lnTo>
                      <a:lnTo>
                        <a:pt x="142" y="80"/>
                      </a:lnTo>
                      <a:lnTo>
                        <a:pt x="142" y="81"/>
                      </a:lnTo>
                      <a:lnTo>
                        <a:pt x="143" y="82"/>
                      </a:lnTo>
                      <a:lnTo>
                        <a:pt x="145" y="82"/>
                      </a:lnTo>
                      <a:lnTo>
                        <a:pt x="145" y="81"/>
                      </a:lnTo>
                      <a:lnTo>
                        <a:pt x="146" y="81"/>
                      </a:lnTo>
                      <a:lnTo>
                        <a:pt x="146" y="80"/>
                      </a:lnTo>
                      <a:lnTo>
                        <a:pt x="146" y="79"/>
                      </a:lnTo>
                      <a:lnTo>
                        <a:pt x="148" y="79"/>
                      </a:lnTo>
                      <a:lnTo>
                        <a:pt x="149" y="79"/>
                      </a:lnTo>
                      <a:lnTo>
                        <a:pt x="151" y="79"/>
                      </a:lnTo>
                      <a:lnTo>
                        <a:pt x="152" y="79"/>
                      </a:lnTo>
                      <a:lnTo>
                        <a:pt x="152" y="80"/>
                      </a:lnTo>
                      <a:lnTo>
                        <a:pt x="154" y="80"/>
                      </a:lnTo>
                      <a:lnTo>
                        <a:pt x="154" y="81"/>
                      </a:lnTo>
                      <a:lnTo>
                        <a:pt x="154" y="83"/>
                      </a:lnTo>
                      <a:lnTo>
                        <a:pt x="154" y="84"/>
                      </a:lnTo>
                      <a:lnTo>
                        <a:pt x="154" y="85"/>
                      </a:lnTo>
                      <a:lnTo>
                        <a:pt x="155" y="85"/>
                      </a:lnTo>
                      <a:lnTo>
                        <a:pt x="155" y="86"/>
                      </a:lnTo>
                      <a:lnTo>
                        <a:pt x="157" y="86"/>
                      </a:lnTo>
                      <a:lnTo>
                        <a:pt x="157" y="88"/>
                      </a:lnTo>
                      <a:lnTo>
                        <a:pt x="159" y="88"/>
                      </a:lnTo>
                      <a:lnTo>
                        <a:pt x="160" y="88"/>
                      </a:lnTo>
                      <a:lnTo>
                        <a:pt x="162" y="88"/>
                      </a:lnTo>
                      <a:lnTo>
                        <a:pt x="163" y="88"/>
                      </a:lnTo>
                      <a:lnTo>
                        <a:pt x="165" y="88"/>
                      </a:lnTo>
                      <a:lnTo>
                        <a:pt x="165" y="89"/>
                      </a:lnTo>
                      <a:lnTo>
                        <a:pt x="166" y="89"/>
                      </a:lnTo>
                      <a:lnTo>
                        <a:pt x="168" y="90"/>
                      </a:lnTo>
                      <a:lnTo>
                        <a:pt x="168" y="91"/>
                      </a:lnTo>
                      <a:lnTo>
                        <a:pt x="168" y="92"/>
                      </a:lnTo>
                      <a:lnTo>
                        <a:pt x="169" y="92"/>
                      </a:lnTo>
                      <a:lnTo>
                        <a:pt x="169" y="93"/>
                      </a:lnTo>
                      <a:lnTo>
                        <a:pt x="169" y="94"/>
                      </a:lnTo>
                      <a:lnTo>
                        <a:pt x="169" y="95"/>
                      </a:lnTo>
                      <a:lnTo>
                        <a:pt x="169" y="96"/>
                      </a:lnTo>
                      <a:lnTo>
                        <a:pt x="169" y="97"/>
                      </a:lnTo>
                      <a:lnTo>
                        <a:pt x="169" y="98"/>
                      </a:lnTo>
                      <a:lnTo>
                        <a:pt x="171" y="98"/>
                      </a:lnTo>
                      <a:lnTo>
                        <a:pt x="171" y="99"/>
                      </a:lnTo>
                      <a:lnTo>
                        <a:pt x="172" y="101"/>
                      </a:lnTo>
                      <a:lnTo>
                        <a:pt x="174" y="99"/>
                      </a:lnTo>
                      <a:lnTo>
                        <a:pt x="174" y="98"/>
                      </a:lnTo>
                      <a:lnTo>
                        <a:pt x="174" y="97"/>
                      </a:lnTo>
                      <a:lnTo>
                        <a:pt x="174" y="96"/>
                      </a:lnTo>
                      <a:lnTo>
                        <a:pt x="174" y="95"/>
                      </a:lnTo>
                      <a:lnTo>
                        <a:pt x="175" y="95"/>
                      </a:lnTo>
                      <a:lnTo>
                        <a:pt x="175" y="94"/>
                      </a:lnTo>
                      <a:lnTo>
                        <a:pt x="177" y="94"/>
                      </a:lnTo>
                      <a:lnTo>
                        <a:pt x="179" y="94"/>
                      </a:lnTo>
                      <a:lnTo>
                        <a:pt x="180" y="93"/>
                      </a:lnTo>
                      <a:lnTo>
                        <a:pt x="180" y="92"/>
                      </a:lnTo>
                      <a:lnTo>
                        <a:pt x="179" y="92"/>
                      </a:lnTo>
                      <a:lnTo>
                        <a:pt x="179" y="91"/>
                      </a:lnTo>
                      <a:lnTo>
                        <a:pt x="177" y="91"/>
                      </a:lnTo>
                      <a:lnTo>
                        <a:pt x="177" y="90"/>
                      </a:lnTo>
                      <a:lnTo>
                        <a:pt x="175" y="90"/>
                      </a:lnTo>
                      <a:lnTo>
                        <a:pt x="174" y="90"/>
                      </a:lnTo>
                      <a:lnTo>
                        <a:pt x="174" y="89"/>
                      </a:lnTo>
                      <a:lnTo>
                        <a:pt x="172" y="89"/>
                      </a:lnTo>
                      <a:lnTo>
                        <a:pt x="172" y="88"/>
                      </a:lnTo>
                      <a:lnTo>
                        <a:pt x="172" y="86"/>
                      </a:lnTo>
                      <a:lnTo>
                        <a:pt x="172" y="85"/>
                      </a:lnTo>
                      <a:lnTo>
                        <a:pt x="174" y="85"/>
                      </a:lnTo>
                      <a:lnTo>
                        <a:pt x="175" y="85"/>
                      </a:lnTo>
                      <a:lnTo>
                        <a:pt x="175" y="84"/>
                      </a:lnTo>
                      <a:lnTo>
                        <a:pt x="177" y="84"/>
                      </a:lnTo>
                      <a:lnTo>
                        <a:pt x="179" y="84"/>
                      </a:lnTo>
                      <a:lnTo>
                        <a:pt x="180" y="84"/>
                      </a:lnTo>
                      <a:lnTo>
                        <a:pt x="180" y="85"/>
                      </a:lnTo>
                      <a:lnTo>
                        <a:pt x="182" y="85"/>
                      </a:lnTo>
                      <a:lnTo>
                        <a:pt x="183" y="85"/>
                      </a:lnTo>
                      <a:lnTo>
                        <a:pt x="183" y="86"/>
                      </a:lnTo>
                      <a:lnTo>
                        <a:pt x="185" y="86"/>
                      </a:lnTo>
                      <a:lnTo>
                        <a:pt x="186" y="86"/>
                      </a:lnTo>
                      <a:lnTo>
                        <a:pt x="186" y="88"/>
                      </a:lnTo>
                      <a:lnTo>
                        <a:pt x="188" y="88"/>
                      </a:lnTo>
                      <a:lnTo>
                        <a:pt x="189" y="88"/>
                      </a:lnTo>
                      <a:lnTo>
                        <a:pt x="191" y="88"/>
                      </a:lnTo>
                      <a:lnTo>
                        <a:pt x="191" y="86"/>
                      </a:lnTo>
                      <a:lnTo>
                        <a:pt x="192" y="86"/>
                      </a:lnTo>
                      <a:lnTo>
                        <a:pt x="192" y="85"/>
                      </a:lnTo>
                      <a:lnTo>
                        <a:pt x="192" y="84"/>
                      </a:lnTo>
                      <a:lnTo>
                        <a:pt x="194" y="84"/>
                      </a:lnTo>
                      <a:lnTo>
                        <a:pt x="194" y="83"/>
                      </a:lnTo>
                      <a:lnTo>
                        <a:pt x="195" y="83"/>
                      </a:lnTo>
                      <a:lnTo>
                        <a:pt x="197" y="83"/>
                      </a:lnTo>
                      <a:lnTo>
                        <a:pt x="198" y="83"/>
                      </a:lnTo>
                      <a:lnTo>
                        <a:pt x="200" y="83"/>
                      </a:lnTo>
                      <a:lnTo>
                        <a:pt x="200" y="84"/>
                      </a:lnTo>
                      <a:lnTo>
                        <a:pt x="202" y="84"/>
                      </a:lnTo>
                      <a:lnTo>
                        <a:pt x="203" y="84"/>
                      </a:lnTo>
                      <a:lnTo>
                        <a:pt x="203" y="85"/>
                      </a:lnTo>
                      <a:lnTo>
                        <a:pt x="205" y="85"/>
                      </a:lnTo>
                      <a:lnTo>
                        <a:pt x="206" y="85"/>
                      </a:lnTo>
                      <a:lnTo>
                        <a:pt x="206" y="86"/>
                      </a:lnTo>
                      <a:lnTo>
                        <a:pt x="208" y="86"/>
                      </a:lnTo>
                      <a:lnTo>
                        <a:pt x="209" y="88"/>
                      </a:lnTo>
                      <a:lnTo>
                        <a:pt x="211" y="88"/>
                      </a:lnTo>
                      <a:lnTo>
                        <a:pt x="211" y="89"/>
                      </a:lnTo>
                      <a:lnTo>
                        <a:pt x="212" y="90"/>
                      </a:lnTo>
                      <a:lnTo>
                        <a:pt x="212" y="91"/>
                      </a:lnTo>
                      <a:lnTo>
                        <a:pt x="211" y="91"/>
                      </a:lnTo>
                      <a:lnTo>
                        <a:pt x="209" y="91"/>
                      </a:lnTo>
                      <a:lnTo>
                        <a:pt x="209" y="92"/>
                      </a:lnTo>
                      <a:lnTo>
                        <a:pt x="208" y="92"/>
                      </a:lnTo>
                      <a:lnTo>
                        <a:pt x="208" y="93"/>
                      </a:lnTo>
                      <a:lnTo>
                        <a:pt x="206" y="93"/>
                      </a:lnTo>
                      <a:lnTo>
                        <a:pt x="208" y="94"/>
                      </a:lnTo>
                      <a:lnTo>
                        <a:pt x="208" y="95"/>
                      </a:lnTo>
                      <a:lnTo>
                        <a:pt x="209" y="95"/>
                      </a:lnTo>
                      <a:lnTo>
                        <a:pt x="211" y="95"/>
                      </a:lnTo>
                      <a:lnTo>
                        <a:pt x="212" y="95"/>
                      </a:lnTo>
                      <a:lnTo>
                        <a:pt x="214" y="95"/>
                      </a:lnTo>
                      <a:lnTo>
                        <a:pt x="214" y="94"/>
                      </a:lnTo>
                      <a:lnTo>
                        <a:pt x="215" y="94"/>
                      </a:lnTo>
                      <a:lnTo>
                        <a:pt x="215" y="93"/>
                      </a:lnTo>
                      <a:lnTo>
                        <a:pt x="215" y="92"/>
                      </a:lnTo>
                      <a:lnTo>
                        <a:pt x="215" y="91"/>
                      </a:lnTo>
                      <a:lnTo>
                        <a:pt x="217" y="91"/>
                      </a:lnTo>
                      <a:lnTo>
                        <a:pt x="218" y="91"/>
                      </a:lnTo>
                      <a:lnTo>
                        <a:pt x="220" y="91"/>
                      </a:lnTo>
                      <a:lnTo>
                        <a:pt x="220" y="92"/>
                      </a:lnTo>
                      <a:lnTo>
                        <a:pt x="222" y="92"/>
                      </a:lnTo>
                      <a:lnTo>
                        <a:pt x="222" y="93"/>
                      </a:lnTo>
                      <a:lnTo>
                        <a:pt x="223" y="93"/>
                      </a:lnTo>
                      <a:lnTo>
                        <a:pt x="225" y="93"/>
                      </a:lnTo>
                      <a:lnTo>
                        <a:pt x="226" y="92"/>
                      </a:lnTo>
                      <a:lnTo>
                        <a:pt x="228" y="92"/>
                      </a:lnTo>
                      <a:lnTo>
                        <a:pt x="228" y="93"/>
                      </a:lnTo>
                      <a:lnTo>
                        <a:pt x="229" y="93"/>
                      </a:lnTo>
                      <a:lnTo>
                        <a:pt x="229" y="94"/>
                      </a:lnTo>
                      <a:lnTo>
                        <a:pt x="228" y="94"/>
                      </a:lnTo>
                      <a:lnTo>
                        <a:pt x="228" y="95"/>
                      </a:lnTo>
                      <a:lnTo>
                        <a:pt x="228" y="96"/>
                      </a:lnTo>
                      <a:lnTo>
                        <a:pt x="229" y="97"/>
                      </a:lnTo>
                      <a:lnTo>
                        <a:pt x="231" y="97"/>
                      </a:lnTo>
                      <a:lnTo>
                        <a:pt x="232" y="97"/>
                      </a:lnTo>
                      <a:lnTo>
                        <a:pt x="232" y="96"/>
                      </a:lnTo>
                      <a:lnTo>
                        <a:pt x="232" y="95"/>
                      </a:lnTo>
                      <a:lnTo>
                        <a:pt x="232" y="94"/>
                      </a:lnTo>
                      <a:lnTo>
                        <a:pt x="232" y="93"/>
                      </a:lnTo>
                      <a:lnTo>
                        <a:pt x="234" y="93"/>
                      </a:lnTo>
                      <a:lnTo>
                        <a:pt x="235" y="94"/>
                      </a:lnTo>
                      <a:lnTo>
                        <a:pt x="237" y="94"/>
                      </a:lnTo>
                      <a:lnTo>
                        <a:pt x="238" y="94"/>
                      </a:lnTo>
                      <a:lnTo>
                        <a:pt x="240" y="94"/>
                      </a:lnTo>
                      <a:lnTo>
                        <a:pt x="241" y="94"/>
                      </a:lnTo>
                      <a:lnTo>
                        <a:pt x="241" y="93"/>
                      </a:lnTo>
                      <a:lnTo>
                        <a:pt x="240" y="93"/>
                      </a:lnTo>
                      <a:lnTo>
                        <a:pt x="240" y="92"/>
                      </a:lnTo>
                      <a:lnTo>
                        <a:pt x="238" y="92"/>
                      </a:lnTo>
                      <a:lnTo>
                        <a:pt x="238" y="91"/>
                      </a:lnTo>
                      <a:lnTo>
                        <a:pt x="238" y="90"/>
                      </a:lnTo>
                      <a:lnTo>
                        <a:pt x="238" y="89"/>
                      </a:lnTo>
                      <a:lnTo>
                        <a:pt x="240" y="89"/>
                      </a:lnTo>
                      <a:lnTo>
                        <a:pt x="241" y="89"/>
                      </a:lnTo>
                      <a:lnTo>
                        <a:pt x="241" y="90"/>
                      </a:lnTo>
                      <a:lnTo>
                        <a:pt x="243" y="90"/>
                      </a:lnTo>
                      <a:lnTo>
                        <a:pt x="243" y="91"/>
                      </a:lnTo>
                      <a:lnTo>
                        <a:pt x="245" y="91"/>
                      </a:lnTo>
                      <a:lnTo>
                        <a:pt x="246" y="92"/>
                      </a:lnTo>
                      <a:lnTo>
                        <a:pt x="248" y="92"/>
                      </a:lnTo>
                      <a:lnTo>
                        <a:pt x="249" y="92"/>
                      </a:lnTo>
                      <a:lnTo>
                        <a:pt x="249" y="93"/>
                      </a:lnTo>
                      <a:lnTo>
                        <a:pt x="249" y="94"/>
                      </a:lnTo>
                      <a:lnTo>
                        <a:pt x="249" y="95"/>
                      </a:lnTo>
                      <a:lnTo>
                        <a:pt x="248" y="95"/>
                      </a:lnTo>
                      <a:lnTo>
                        <a:pt x="248" y="96"/>
                      </a:lnTo>
                      <a:lnTo>
                        <a:pt x="249" y="96"/>
                      </a:lnTo>
                      <a:lnTo>
                        <a:pt x="251" y="96"/>
                      </a:lnTo>
                      <a:lnTo>
                        <a:pt x="252" y="96"/>
                      </a:lnTo>
                      <a:lnTo>
                        <a:pt x="254" y="96"/>
                      </a:lnTo>
                      <a:lnTo>
                        <a:pt x="254" y="95"/>
                      </a:lnTo>
                      <a:lnTo>
                        <a:pt x="255" y="95"/>
                      </a:lnTo>
                      <a:lnTo>
                        <a:pt x="257" y="95"/>
                      </a:lnTo>
                      <a:lnTo>
                        <a:pt x="258" y="95"/>
                      </a:lnTo>
                      <a:lnTo>
                        <a:pt x="258" y="96"/>
                      </a:lnTo>
                      <a:lnTo>
                        <a:pt x="260" y="96"/>
                      </a:lnTo>
                      <a:lnTo>
                        <a:pt x="260" y="97"/>
                      </a:lnTo>
                      <a:lnTo>
                        <a:pt x="261" y="97"/>
                      </a:lnTo>
                      <a:lnTo>
                        <a:pt x="263" y="97"/>
                      </a:lnTo>
                      <a:lnTo>
                        <a:pt x="263" y="98"/>
                      </a:lnTo>
                      <a:lnTo>
                        <a:pt x="265" y="98"/>
                      </a:lnTo>
                      <a:lnTo>
                        <a:pt x="265" y="97"/>
                      </a:lnTo>
                      <a:lnTo>
                        <a:pt x="266" y="97"/>
                      </a:lnTo>
                      <a:lnTo>
                        <a:pt x="266" y="96"/>
                      </a:lnTo>
                      <a:lnTo>
                        <a:pt x="266" y="95"/>
                      </a:lnTo>
                      <a:lnTo>
                        <a:pt x="268" y="94"/>
                      </a:lnTo>
                      <a:lnTo>
                        <a:pt x="269" y="94"/>
                      </a:lnTo>
                      <a:lnTo>
                        <a:pt x="271" y="94"/>
                      </a:lnTo>
                      <a:lnTo>
                        <a:pt x="272" y="94"/>
                      </a:lnTo>
                      <a:lnTo>
                        <a:pt x="274" y="94"/>
                      </a:lnTo>
                      <a:lnTo>
                        <a:pt x="274" y="95"/>
                      </a:lnTo>
                      <a:lnTo>
                        <a:pt x="274" y="96"/>
                      </a:lnTo>
                      <a:lnTo>
                        <a:pt x="274" y="97"/>
                      </a:lnTo>
                      <a:lnTo>
                        <a:pt x="272" y="97"/>
                      </a:lnTo>
                      <a:lnTo>
                        <a:pt x="272" y="98"/>
                      </a:lnTo>
                      <a:lnTo>
                        <a:pt x="271" y="98"/>
                      </a:lnTo>
                      <a:lnTo>
                        <a:pt x="271" y="99"/>
                      </a:lnTo>
                      <a:lnTo>
                        <a:pt x="269" y="99"/>
                      </a:lnTo>
                      <a:lnTo>
                        <a:pt x="269" y="101"/>
                      </a:lnTo>
                      <a:lnTo>
                        <a:pt x="271" y="102"/>
                      </a:lnTo>
                      <a:lnTo>
                        <a:pt x="272" y="102"/>
                      </a:lnTo>
                      <a:lnTo>
                        <a:pt x="272" y="103"/>
                      </a:lnTo>
                      <a:lnTo>
                        <a:pt x="274" y="103"/>
                      </a:lnTo>
                      <a:lnTo>
                        <a:pt x="274" y="102"/>
                      </a:lnTo>
                      <a:lnTo>
                        <a:pt x="275" y="102"/>
                      </a:lnTo>
                      <a:lnTo>
                        <a:pt x="277" y="102"/>
                      </a:lnTo>
                      <a:lnTo>
                        <a:pt x="278" y="102"/>
                      </a:lnTo>
                      <a:lnTo>
                        <a:pt x="280" y="102"/>
                      </a:lnTo>
                      <a:lnTo>
                        <a:pt x="281" y="102"/>
                      </a:lnTo>
                      <a:lnTo>
                        <a:pt x="283" y="102"/>
                      </a:lnTo>
                      <a:lnTo>
                        <a:pt x="284" y="103"/>
                      </a:lnTo>
                      <a:lnTo>
                        <a:pt x="286" y="103"/>
                      </a:lnTo>
                      <a:lnTo>
                        <a:pt x="286" y="104"/>
                      </a:lnTo>
                      <a:lnTo>
                        <a:pt x="288" y="104"/>
                      </a:lnTo>
                      <a:lnTo>
                        <a:pt x="288" y="105"/>
                      </a:lnTo>
                      <a:lnTo>
                        <a:pt x="289" y="106"/>
                      </a:lnTo>
                      <a:lnTo>
                        <a:pt x="291" y="106"/>
                      </a:lnTo>
                      <a:lnTo>
                        <a:pt x="292" y="106"/>
                      </a:lnTo>
                      <a:lnTo>
                        <a:pt x="294" y="106"/>
                      </a:lnTo>
                      <a:lnTo>
                        <a:pt x="295" y="106"/>
                      </a:lnTo>
                      <a:lnTo>
                        <a:pt x="297" y="106"/>
                      </a:lnTo>
                      <a:lnTo>
                        <a:pt x="298" y="106"/>
                      </a:lnTo>
                      <a:lnTo>
                        <a:pt x="298" y="105"/>
                      </a:lnTo>
                      <a:lnTo>
                        <a:pt x="300" y="105"/>
                      </a:lnTo>
                      <a:lnTo>
                        <a:pt x="300" y="104"/>
                      </a:lnTo>
                      <a:lnTo>
                        <a:pt x="301" y="104"/>
                      </a:lnTo>
                      <a:lnTo>
                        <a:pt x="303" y="104"/>
                      </a:lnTo>
                      <a:lnTo>
                        <a:pt x="304" y="104"/>
                      </a:lnTo>
                      <a:lnTo>
                        <a:pt x="304" y="105"/>
                      </a:lnTo>
                      <a:lnTo>
                        <a:pt x="306" y="105"/>
                      </a:lnTo>
                      <a:lnTo>
                        <a:pt x="307" y="105"/>
                      </a:lnTo>
                      <a:lnTo>
                        <a:pt x="307" y="106"/>
                      </a:lnTo>
                      <a:lnTo>
                        <a:pt x="309" y="106"/>
                      </a:lnTo>
                      <a:lnTo>
                        <a:pt x="309" y="107"/>
                      </a:lnTo>
                      <a:lnTo>
                        <a:pt x="311" y="108"/>
                      </a:lnTo>
                      <a:lnTo>
                        <a:pt x="312" y="109"/>
                      </a:lnTo>
                      <a:lnTo>
                        <a:pt x="314" y="110"/>
                      </a:lnTo>
                      <a:lnTo>
                        <a:pt x="315" y="110"/>
                      </a:lnTo>
                      <a:lnTo>
                        <a:pt x="317" y="110"/>
                      </a:lnTo>
                      <a:lnTo>
                        <a:pt x="317" y="109"/>
                      </a:lnTo>
                      <a:lnTo>
                        <a:pt x="318" y="108"/>
                      </a:lnTo>
                      <a:lnTo>
                        <a:pt x="318" y="107"/>
                      </a:lnTo>
                      <a:lnTo>
                        <a:pt x="320" y="106"/>
                      </a:lnTo>
                      <a:lnTo>
                        <a:pt x="320" y="105"/>
                      </a:lnTo>
                      <a:lnTo>
                        <a:pt x="321" y="104"/>
                      </a:lnTo>
                      <a:lnTo>
                        <a:pt x="323" y="104"/>
                      </a:lnTo>
                      <a:lnTo>
                        <a:pt x="323" y="103"/>
                      </a:lnTo>
                      <a:lnTo>
                        <a:pt x="324" y="103"/>
                      </a:lnTo>
                      <a:lnTo>
                        <a:pt x="326" y="103"/>
                      </a:lnTo>
                      <a:lnTo>
                        <a:pt x="327" y="102"/>
                      </a:lnTo>
                      <a:lnTo>
                        <a:pt x="329" y="102"/>
                      </a:lnTo>
                      <a:lnTo>
                        <a:pt x="331" y="102"/>
                      </a:lnTo>
                      <a:lnTo>
                        <a:pt x="332" y="102"/>
                      </a:lnTo>
                      <a:lnTo>
                        <a:pt x="334" y="102"/>
                      </a:lnTo>
                      <a:lnTo>
                        <a:pt x="334" y="101"/>
                      </a:lnTo>
                      <a:lnTo>
                        <a:pt x="335" y="101"/>
                      </a:lnTo>
                      <a:lnTo>
                        <a:pt x="335" y="102"/>
                      </a:lnTo>
                      <a:lnTo>
                        <a:pt x="337" y="102"/>
                      </a:lnTo>
                      <a:lnTo>
                        <a:pt x="338" y="102"/>
                      </a:lnTo>
                      <a:lnTo>
                        <a:pt x="340" y="101"/>
                      </a:lnTo>
                      <a:lnTo>
                        <a:pt x="341" y="101"/>
                      </a:lnTo>
                      <a:lnTo>
                        <a:pt x="343" y="99"/>
                      </a:lnTo>
                      <a:lnTo>
                        <a:pt x="344" y="98"/>
                      </a:lnTo>
                      <a:lnTo>
                        <a:pt x="346" y="98"/>
                      </a:lnTo>
                      <a:lnTo>
                        <a:pt x="347" y="97"/>
                      </a:lnTo>
                      <a:lnTo>
                        <a:pt x="350" y="96"/>
                      </a:lnTo>
                      <a:lnTo>
                        <a:pt x="352" y="95"/>
                      </a:lnTo>
                      <a:lnTo>
                        <a:pt x="354" y="94"/>
                      </a:lnTo>
                      <a:lnTo>
                        <a:pt x="354" y="93"/>
                      </a:lnTo>
                      <a:lnTo>
                        <a:pt x="354" y="92"/>
                      </a:lnTo>
                      <a:lnTo>
                        <a:pt x="354" y="91"/>
                      </a:lnTo>
                      <a:lnTo>
                        <a:pt x="352" y="91"/>
                      </a:lnTo>
                      <a:lnTo>
                        <a:pt x="349" y="91"/>
                      </a:lnTo>
                      <a:lnTo>
                        <a:pt x="347" y="92"/>
                      </a:lnTo>
                      <a:lnTo>
                        <a:pt x="346" y="92"/>
                      </a:lnTo>
                      <a:lnTo>
                        <a:pt x="344" y="92"/>
                      </a:lnTo>
                      <a:lnTo>
                        <a:pt x="343" y="93"/>
                      </a:lnTo>
                      <a:lnTo>
                        <a:pt x="341" y="93"/>
                      </a:lnTo>
                      <a:lnTo>
                        <a:pt x="340" y="93"/>
                      </a:lnTo>
                      <a:lnTo>
                        <a:pt x="338" y="94"/>
                      </a:lnTo>
                      <a:lnTo>
                        <a:pt x="337" y="94"/>
                      </a:lnTo>
                      <a:lnTo>
                        <a:pt x="335" y="94"/>
                      </a:lnTo>
                      <a:lnTo>
                        <a:pt x="334" y="94"/>
                      </a:lnTo>
                      <a:lnTo>
                        <a:pt x="332" y="95"/>
                      </a:lnTo>
                      <a:lnTo>
                        <a:pt x="331" y="95"/>
                      </a:lnTo>
                      <a:lnTo>
                        <a:pt x="329" y="95"/>
                      </a:lnTo>
                      <a:lnTo>
                        <a:pt x="327" y="95"/>
                      </a:lnTo>
                      <a:lnTo>
                        <a:pt x="327" y="94"/>
                      </a:lnTo>
                      <a:lnTo>
                        <a:pt x="326" y="94"/>
                      </a:lnTo>
                      <a:lnTo>
                        <a:pt x="326" y="93"/>
                      </a:lnTo>
                      <a:lnTo>
                        <a:pt x="324" y="93"/>
                      </a:lnTo>
                      <a:lnTo>
                        <a:pt x="323" y="93"/>
                      </a:lnTo>
                      <a:lnTo>
                        <a:pt x="323" y="94"/>
                      </a:lnTo>
                      <a:lnTo>
                        <a:pt x="321" y="94"/>
                      </a:lnTo>
                      <a:lnTo>
                        <a:pt x="321" y="95"/>
                      </a:lnTo>
                      <a:lnTo>
                        <a:pt x="320" y="95"/>
                      </a:lnTo>
                      <a:lnTo>
                        <a:pt x="320" y="96"/>
                      </a:lnTo>
                      <a:lnTo>
                        <a:pt x="318" y="96"/>
                      </a:lnTo>
                      <a:lnTo>
                        <a:pt x="317" y="96"/>
                      </a:lnTo>
                      <a:lnTo>
                        <a:pt x="315" y="96"/>
                      </a:lnTo>
                      <a:lnTo>
                        <a:pt x="314" y="96"/>
                      </a:lnTo>
                      <a:lnTo>
                        <a:pt x="312" y="96"/>
                      </a:lnTo>
                      <a:lnTo>
                        <a:pt x="312" y="95"/>
                      </a:lnTo>
                      <a:lnTo>
                        <a:pt x="311" y="94"/>
                      </a:lnTo>
                      <a:lnTo>
                        <a:pt x="312" y="94"/>
                      </a:lnTo>
                      <a:lnTo>
                        <a:pt x="311" y="94"/>
                      </a:lnTo>
                      <a:lnTo>
                        <a:pt x="311" y="93"/>
                      </a:lnTo>
                      <a:lnTo>
                        <a:pt x="311" y="92"/>
                      </a:lnTo>
                      <a:lnTo>
                        <a:pt x="309" y="92"/>
                      </a:lnTo>
                      <a:lnTo>
                        <a:pt x="307" y="92"/>
                      </a:lnTo>
                      <a:lnTo>
                        <a:pt x="306" y="92"/>
                      </a:lnTo>
                      <a:lnTo>
                        <a:pt x="304" y="92"/>
                      </a:lnTo>
                      <a:lnTo>
                        <a:pt x="303" y="92"/>
                      </a:lnTo>
                      <a:lnTo>
                        <a:pt x="301" y="92"/>
                      </a:lnTo>
                      <a:lnTo>
                        <a:pt x="300" y="92"/>
                      </a:lnTo>
                      <a:lnTo>
                        <a:pt x="300" y="91"/>
                      </a:lnTo>
                      <a:lnTo>
                        <a:pt x="298" y="91"/>
                      </a:lnTo>
                      <a:lnTo>
                        <a:pt x="298" y="90"/>
                      </a:lnTo>
                      <a:lnTo>
                        <a:pt x="297" y="89"/>
                      </a:lnTo>
                      <a:lnTo>
                        <a:pt x="297" y="88"/>
                      </a:lnTo>
                      <a:lnTo>
                        <a:pt x="298" y="86"/>
                      </a:lnTo>
                      <a:lnTo>
                        <a:pt x="298" y="85"/>
                      </a:lnTo>
                      <a:lnTo>
                        <a:pt x="300" y="85"/>
                      </a:lnTo>
                      <a:lnTo>
                        <a:pt x="300" y="84"/>
                      </a:lnTo>
                      <a:lnTo>
                        <a:pt x="301" y="84"/>
                      </a:lnTo>
                      <a:lnTo>
                        <a:pt x="303" y="84"/>
                      </a:lnTo>
                      <a:lnTo>
                        <a:pt x="303" y="83"/>
                      </a:lnTo>
                      <a:lnTo>
                        <a:pt x="304" y="83"/>
                      </a:lnTo>
                      <a:lnTo>
                        <a:pt x="304" y="84"/>
                      </a:lnTo>
                      <a:lnTo>
                        <a:pt x="306" y="84"/>
                      </a:lnTo>
                      <a:lnTo>
                        <a:pt x="307" y="84"/>
                      </a:lnTo>
                      <a:lnTo>
                        <a:pt x="309" y="84"/>
                      </a:lnTo>
                      <a:lnTo>
                        <a:pt x="311" y="84"/>
                      </a:lnTo>
                      <a:lnTo>
                        <a:pt x="312" y="84"/>
                      </a:lnTo>
                      <a:lnTo>
                        <a:pt x="312" y="83"/>
                      </a:lnTo>
                      <a:lnTo>
                        <a:pt x="314" y="83"/>
                      </a:lnTo>
                      <a:lnTo>
                        <a:pt x="314" y="82"/>
                      </a:lnTo>
                      <a:lnTo>
                        <a:pt x="315" y="81"/>
                      </a:lnTo>
                      <a:lnTo>
                        <a:pt x="315" y="80"/>
                      </a:lnTo>
                      <a:lnTo>
                        <a:pt x="315" y="79"/>
                      </a:lnTo>
                      <a:lnTo>
                        <a:pt x="317" y="79"/>
                      </a:lnTo>
                      <a:lnTo>
                        <a:pt x="317" y="78"/>
                      </a:lnTo>
                      <a:lnTo>
                        <a:pt x="318" y="78"/>
                      </a:lnTo>
                      <a:lnTo>
                        <a:pt x="318" y="77"/>
                      </a:lnTo>
                      <a:lnTo>
                        <a:pt x="320" y="77"/>
                      </a:lnTo>
                      <a:lnTo>
                        <a:pt x="321" y="77"/>
                      </a:lnTo>
                      <a:lnTo>
                        <a:pt x="323" y="77"/>
                      </a:lnTo>
                      <a:lnTo>
                        <a:pt x="323" y="76"/>
                      </a:lnTo>
                      <a:lnTo>
                        <a:pt x="324" y="76"/>
                      </a:lnTo>
                      <a:lnTo>
                        <a:pt x="324" y="75"/>
                      </a:lnTo>
                      <a:lnTo>
                        <a:pt x="326" y="75"/>
                      </a:lnTo>
                      <a:lnTo>
                        <a:pt x="326" y="73"/>
                      </a:lnTo>
                      <a:lnTo>
                        <a:pt x="326" y="72"/>
                      </a:lnTo>
                      <a:lnTo>
                        <a:pt x="327" y="71"/>
                      </a:lnTo>
                      <a:lnTo>
                        <a:pt x="327" y="70"/>
                      </a:lnTo>
                      <a:lnTo>
                        <a:pt x="327" y="69"/>
                      </a:lnTo>
                      <a:lnTo>
                        <a:pt x="327" y="68"/>
                      </a:lnTo>
                      <a:lnTo>
                        <a:pt x="327" y="67"/>
                      </a:lnTo>
                      <a:lnTo>
                        <a:pt x="326" y="66"/>
                      </a:lnTo>
                      <a:lnTo>
                        <a:pt x="326" y="65"/>
                      </a:lnTo>
                      <a:lnTo>
                        <a:pt x="324" y="65"/>
                      </a:lnTo>
                      <a:lnTo>
                        <a:pt x="323" y="65"/>
                      </a:lnTo>
                      <a:lnTo>
                        <a:pt x="323" y="66"/>
                      </a:lnTo>
                      <a:lnTo>
                        <a:pt x="321" y="67"/>
                      </a:lnTo>
                      <a:lnTo>
                        <a:pt x="320" y="67"/>
                      </a:lnTo>
                      <a:lnTo>
                        <a:pt x="320" y="68"/>
                      </a:lnTo>
                      <a:lnTo>
                        <a:pt x="318" y="68"/>
                      </a:lnTo>
                      <a:lnTo>
                        <a:pt x="318" y="69"/>
                      </a:lnTo>
                      <a:lnTo>
                        <a:pt x="317" y="69"/>
                      </a:lnTo>
                      <a:lnTo>
                        <a:pt x="317" y="70"/>
                      </a:lnTo>
                      <a:lnTo>
                        <a:pt x="315" y="70"/>
                      </a:lnTo>
                      <a:lnTo>
                        <a:pt x="314" y="70"/>
                      </a:lnTo>
                      <a:lnTo>
                        <a:pt x="312" y="70"/>
                      </a:lnTo>
                      <a:lnTo>
                        <a:pt x="311" y="70"/>
                      </a:lnTo>
                      <a:lnTo>
                        <a:pt x="309" y="70"/>
                      </a:lnTo>
                      <a:lnTo>
                        <a:pt x="307" y="70"/>
                      </a:lnTo>
                      <a:lnTo>
                        <a:pt x="306" y="70"/>
                      </a:lnTo>
                      <a:lnTo>
                        <a:pt x="306" y="69"/>
                      </a:lnTo>
                      <a:lnTo>
                        <a:pt x="304" y="69"/>
                      </a:lnTo>
                      <a:lnTo>
                        <a:pt x="304" y="68"/>
                      </a:lnTo>
                      <a:lnTo>
                        <a:pt x="306" y="67"/>
                      </a:lnTo>
                      <a:lnTo>
                        <a:pt x="306" y="66"/>
                      </a:lnTo>
                      <a:lnTo>
                        <a:pt x="307" y="66"/>
                      </a:lnTo>
                      <a:lnTo>
                        <a:pt x="307" y="65"/>
                      </a:lnTo>
                      <a:lnTo>
                        <a:pt x="309" y="65"/>
                      </a:lnTo>
                      <a:lnTo>
                        <a:pt x="311" y="64"/>
                      </a:lnTo>
                      <a:lnTo>
                        <a:pt x="312" y="64"/>
                      </a:lnTo>
                      <a:lnTo>
                        <a:pt x="314" y="63"/>
                      </a:lnTo>
                      <a:lnTo>
                        <a:pt x="315" y="63"/>
                      </a:lnTo>
                      <a:lnTo>
                        <a:pt x="315" y="62"/>
                      </a:lnTo>
                      <a:lnTo>
                        <a:pt x="315" y="61"/>
                      </a:lnTo>
                      <a:lnTo>
                        <a:pt x="315" y="59"/>
                      </a:lnTo>
                      <a:lnTo>
                        <a:pt x="317" y="59"/>
                      </a:lnTo>
                      <a:lnTo>
                        <a:pt x="317" y="58"/>
                      </a:lnTo>
                      <a:lnTo>
                        <a:pt x="318" y="58"/>
                      </a:lnTo>
                      <a:lnTo>
                        <a:pt x="318" y="57"/>
                      </a:lnTo>
                      <a:lnTo>
                        <a:pt x="318" y="56"/>
                      </a:lnTo>
                      <a:lnTo>
                        <a:pt x="317" y="55"/>
                      </a:lnTo>
                      <a:lnTo>
                        <a:pt x="317" y="54"/>
                      </a:lnTo>
                      <a:lnTo>
                        <a:pt x="315" y="53"/>
                      </a:lnTo>
                      <a:lnTo>
                        <a:pt x="315" y="52"/>
                      </a:lnTo>
                      <a:lnTo>
                        <a:pt x="314" y="51"/>
                      </a:lnTo>
                      <a:lnTo>
                        <a:pt x="314" y="50"/>
                      </a:lnTo>
                      <a:lnTo>
                        <a:pt x="312" y="50"/>
                      </a:lnTo>
                      <a:lnTo>
                        <a:pt x="312" y="49"/>
                      </a:lnTo>
                      <a:lnTo>
                        <a:pt x="311" y="48"/>
                      </a:lnTo>
                      <a:lnTo>
                        <a:pt x="311" y="46"/>
                      </a:lnTo>
                      <a:lnTo>
                        <a:pt x="311" y="45"/>
                      </a:lnTo>
                      <a:lnTo>
                        <a:pt x="311" y="44"/>
                      </a:lnTo>
                      <a:lnTo>
                        <a:pt x="311" y="43"/>
                      </a:lnTo>
                      <a:lnTo>
                        <a:pt x="311" y="42"/>
                      </a:lnTo>
                      <a:lnTo>
                        <a:pt x="312" y="42"/>
                      </a:lnTo>
                      <a:lnTo>
                        <a:pt x="312" y="41"/>
                      </a:lnTo>
                      <a:lnTo>
                        <a:pt x="312" y="40"/>
                      </a:lnTo>
                      <a:lnTo>
                        <a:pt x="314" y="40"/>
                      </a:lnTo>
                      <a:lnTo>
                        <a:pt x="314" y="39"/>
                      </a:lnTo>
                      <a:lnTo>
                        <a:pt x="315" y="39"/>
                      </a:lnTo>
                      <a:lnTo>
                        <a:pt x="315" y="38"/>
                      </a:lnTo>
                      <a:lnTo>
                        <a:pt x="315" y="37"/>
                      </a:lnTo>
                      <a:lnTo>
                        <a:pt x="317" y="36"/>
                      </a:lnTo>
                      <a:lnTo>
                        <a:pt x="317" y="35"/>
                      </a:lnTo>
                      <a:lnTo>
                        <a:pt x="317" y="34"/>
                      </a:lnTo>
                      <a:lnTo>
                        <a:pt x="317" y="32"/>
                      </a:lnTo>
                      <a:lnTo>
                        <a:pt x="317" y="31"/>
                      </a:lnTo>
                      <a:lnTo>
                        <a:pt x="315" y="30"/>
                      </a:lnTo>
                      <a:lnTo>
                        <a:pt x="315" y="29"/>
                      </a:lnTo>
                      <a:lnTo>
                        <a:pt x="314" y="29"/>
                      </a:lnTo>
                      <a:lnTo>
                        <a:pt x="314" y="28"/>
                      </a:lnTo>
                      <a:lnTo>
                        <a:pt x="312" y="28"/>
                      </a:lnTo>
                      <a:lnTo>
                        <a:pt x="311" y="2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40" name="Freeform 383"/>
                <p:cNvSpPr>
                  <a:spLocks/>
                </p:cNvSpPr>
                <p:nvPr/>
              </p:nvSpPr>
              <p:spPr bwMode="auto">
                <a:xfrm>
                  <a:off x="3756" y="1353"/>
                  <a:ext cx="176" cy="37"/>
                </a:xfrm>
                <a:custGeom>
                  <a:avLst/>
                  <a:gdLst>
                    <a:gd name="T0" fmla="*/ 300 w 354"/>
                    <a:gd name="T1" fmla="*/ 17 h 110"/>
                    <a:gd name="T2" fmla="*/ 286 w 354"/>
                    <a:gd name="T3" fmla="*/ 1 h 110"/>
                    <a:gd name="T4" fmla="*/ 297 w 354"/>
                    <a:gd name="T5" fmla="*/ 15 h 110"/>
                    <a:gd name="T6" fmla="*/ 306 w 354"/>
                    <a:gd name="T7" fmla="*/ 31 h 110"/>
                    <a:gd name="T8" fmla="*/ 295 w 354"/>
                    <a:gd name="T9" fmla="*/ 32 h 110"/>
                    <a:gd name="T10" fmla="*/ 284 w 354"/>
                    <a:gd name="T11" fmla="*/ 31 h 110"/>
                    <a:gd name="T12" fmla="*/ 303 w 354"/>
                    <a:gd name="T13" fmla="*/ 44 h 110"/>
                    <a:gd name="T14" fmla="*/ 294 w 354"/>
                    <a:gd name="T15" fmla="*/ 54 h 110"/>
                    <a:gd name="T16" fmla="*/ 277 w 354"/>
                    <a:gd name="T17" fmla="*/ 38 h 110"/>
                    <a:gd name="T18" fmla="*/ 274 w 354"/>
                    <a:gd name="T19" fmla="*/ 40 h 110"/>
                    <a:gd name="T20" fmla="*/ 284 w 354"/>
                    <a:gd name="T21" fmla="*/ 56 h 110"/>
                    <a:gd name="T22" fmla="*/ 272 w 354"/>
                    <a:gd name="T23" fmla="*/ 53 h 110"/>
                    <a:gd name="T24" fmla="*/ 269 w 354"/>
                    <a:gd name="T25" fmla="*/ 65 h 110"/>
                    <a:gd name="T26" fmla="*/ 246 w 354"/>
                    <a:gd name="T27" fmla="*/ 58 h 110"/>
                    <a:gd name="T28" fmla="*/ 217 w 354"/>
                    <a:gd name="T29" fmla="*/ 63 h 110"/>
                    <a:gd name="T30" fmla="*/ 195 w 354"/>
                    <a:gd name="T31" fmla="*/ 67 h 110"/>
                    <a:gd name="T32" fmla="*/ 192 w 354"/>
                    <a:gd name="T33" fmla="*/ 54 h 110"/>
                    <a:gd name="T34" fmla="*/ 172 w 354"/>
                    <a:gd name="T35" fmla="*/ 57 h 110"/>
                    <a:gd name="T36" fmla="*/ 162 w 354"/>
                    <a:gd name="T37" fmla="*/ 66 h 110"/>
                    <a:gd name="T38" fmla="*/ 145 w 354"/>
                    <a:gd name="T39" fmla="*/ 61 h 110"/>
                    <a:gd name="T40" fmla="*/ 151 w 354"/>
                    <a:gd name="T41" fmla="*/ 52 h 110"/>
                    <a:gd name="T42" fmla="*/ 149 w 354"/>
                    <a:gd name="T43" fmla="*/ 42 h 110"/>
                    <a:gd name="T44" fmla="*/ 142 w 354"/>
                    <a:gd name="T45" fmla="*/ 53 h 110"/>
                    <a:gd name="T46" fmla="*/ 129 w 354"/>
                    <a:gd name="T47" fmla="*/ 59 h 110"/>
                    <a:gd name="T48" fmla="*/ 117 w 354"/>
                    <a:gd name="T49" fmla="*/ 51 h 110"/>
                    <a:gd name="T50" fmla="*/ 91 w 354"/>
                    <a:gd name="T51" fmla="*/ 54 h 110"/>
                    <a:gd name="T52" fmla="*/ 76 w 354"/>
                    <a:gd name="T53" fmla="*/ 53 h 110"/>
                    <a:gd name="T54" fmla="*/ 63 w 354"/>
                    <a:gd name="T55" fmla="*/ 54 h 110"/>
                    <a:gd name="T56" fmla="*/ 36 w 354"/>
                    <a:gd name="T57" fmla="*/ 56 h 110"/>
                    <a:gd name="T58" fmla="*/ 17 w 354"/>
                    <a:gd name="T59" fmla="*/ 61 h 110"/>
                    <a:gd name="T60" fmla="*/ 10 w 354"/>
                    <a:gd name="T61" fmla="*/ 57 h 110"/>
                    <a:gd name="T62" fmla="*/ 0 w 354"/>
                    <a:gd name="T63" fmla="*/ 64 h 110"/>
                    <a:gd name="T64" fmla="*/ 14 w 354"/>
                    <a:gd name="T65" fmla="*/ 68 h 110"/>
                    <a:gd name="T66" fmla="*/ 36 w 354"/>
                    <a:gd name="T67" fmla="*/ 77 h 110"/>
                    <a:gd name="T68" fmla="*/ 59 w 354"/>
                    <a:gd name="T69" fmla="*/ 89 h 110"/>
                    <a:gd name="T70" fmla="*/ 66 w 354"/>
                    <a:gd name="T71" fmla="*/ 81 h 110"/>
                    <a:gd name="T72" fmla="*/ 83 w 354"/>
                    <a:gd name="T73" fmla="*/ 89 h 110"/>
                    <a:gd name="T74" fmla="*/ 97 w 354"/>
                    <a:gd name="T75" fmla="*/ 95 h 110"/>
                    <a:gd name="T76" fmla="*/ 108 w 354"/>
                    <a:gd name="T77" fmla="*/ 101 h 110"/>
                    <a:gd name="T78" fmla="*/ 113 w 354"/>
                    <a:gd name="T79" fmla="*/ 86 h 110"/>
                    <a:gd name="T80" fmla="*/ 129 w 354"/>
                    <a:gd name="T81" fmla="*/ 83 h 110"/>
                    <a:gd name="T82" fmla="*/ 145 w 354"/>
                    <a:gd name="T83" fmla="*/ 81 h 110"/>
                    <a:gd name="T84" fmla="*/ 168 w 354"/>
                    <a:gd name="T85" fmla="*/ 90 h 110"/>
                    <a:gd name="T86" fmla="*/ 177 w 354"/>
                    <a:gd name="T87" fmla="*/ 94 h 110"/>
                    <a:gd name="T88" fmla="*/ 183 w 354"/>
                    <a:gd name="T89" fmla="*/ 86 h 110"/>
                    <a:gd name="T90" fmla="*/ 212 w 354"/>
                    <a:gd name="T91" fmla="*/ 90 h 110"/>
                    <a:gd name="T92" fmla="*/ 218 w 354"/>
                    <a:gd name="T93" fmla="*/ 91 h 110"/>
                    <a:gd name="T94" fmla="*/ 232 w 354"/>
                    <a:gd name="T95" fmla="*/ 95 h 110"/>
                    <a:gd name="T96" fmla="*/ 246 w 354"/>
                    <a:gd name="T97" fmla="*/ 92 h 110"/>
                    <a:gd name="T98" fmla="*/ 265 w 354"/>
                    <a:gd name="T99" fmla="*/ 98 h 110"/>
                    <a:gd name="T100" fmla="*/ 278 w 354"/>
                    <a:gd name="T101" fmla="*/ 102 h 110"/>
                    <a:gd name="T102" fmla="*/ 307 w 354"/>
                    <a:gd name="T103" fmla="*/ 106 h 110"/>
                    <a:gd name="T104" fmla="*/ 337 w 354"/>
                    <a:gd name="T105" fmla="*/ 102 h 110"/>
                    <a:gd name="T106" fmla="*/ 324 w 354"/>
                    <a:gd name="T107" fmla="*/ 93 h 110"/>
                    <a:gd name="T108" fmla="*/ 307 w 354"/>
                    <a:gd name="T109" fmla="*/ 92 h 110"/>
                    <a:gd name="T110" fmla="*/ 307 w 354"/>
                    <a:gd name="T111" fmla="*/ 84 h 110"/>
                    <a:gd name="T112" fmla="*/ 326 w 354"/>
                    <a:gd name="T113" fmla="*/ 66 h 110"/>
                    <a:gd name="T114" fmla="*/ 309 w 354"/>
                    <a:gd name="T115" fmla="*/ 65 h 110"/>
                    <a:gd name="T116" fmla="*/ 311 w 354"/>
                    <a:gd name="T117" fmla="*/ 44 h 11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54"/>
                    <a:gd name="T178" fmla="*/ 0 h 110"/>
                    <a:gd name="T179" fmla="*/ 354 w 354"/>
                    <a:gd name="T180" fmla="*/ 110 h 11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54" h="110">
                      <a:moveTo>
                        <a:pt x="311" y="28"/>
                      </a:moveTo>
                      <a:lnTo>
                        <a:pt x="311" y="29"/>
                      </a:lnTo>
                      <a:lnTo>
                        <a:pt x="309" y="29"/>
                      </a:lnTo>
                      <a:lnTo>
                        <a:pt x="309" y="30"/>
                      </a:lnTo>
                      <a:lnTo>
                        <a:pt x="309" y="29"/>
                      </a:lnTo>
                      <a:lnTo>
                        <a:pt x="309" y="28"/>
                      </a:lnTo>
                      <a:lnTo>
                        <a:pt x="307" y="26"/>
                      </a:lnTo>
                      <a:lnTo>
                        <a:pt x="306" y="24"/>
                      </a:lnTo>
                      <a:lnTo>
                        <a:pt x="303" y="22"/>
                      </a:lnTo>
                      <a:lnTo>
                        <a:pt x="301" y="21"/>
                      </a:lnTo>
                      <a:lnTo>
                        <a:pt x="300" y="19"/>
                      </a:lnTo>
                      <a:lnTo>
                        <a:pt x="300" y="18"/>
                      </a:lnTo>
                      <a:lnTo>
                        <a:pt x="300" y="17"/>
                      </a:lnTo>
                      <a:lnTo>
                        <a:pt x="301" y="15"/>
                      </a:lnTo>
                      <a:lnTo>
                        <a:pt x="301" y="14"/>
                      </a:lnTo>
                      <a:lnTo>
                        <a:pt x="301" y="12"/>
                      </a:lnTo>
                      <a:lnTo>
                        <a:pt x="300" y="11"/>
                      </a:lnTo>
                      <a:lnTo>
                        <a:pt x="298" y="10"/>
                      </a:lnTo>
                      <a:lnTo>
                        <a:pt x="297" y="9"/>
                      </a:lnTo>
                      <a:lnTo>
                        <a:pt x="295" y="8"/>
                      </a:lnTo>
                      <a:lnTo>
                        <a:pt x="295" y="5"/>
                      </a:lnTo>
                      <a:lnTo>
                        <a:pt x="294" y="3"/>
                      </a:lnTo>
                      <a:lnTo>
                        <a:pt x="291" y="1"/>
                      </a:lnTo>
                      <a:lnTo>
                        <a:pt x="289" y="0"/>
                      </a:lnTo>
                      <a:lnTo>
                        <a:pt x="288" y="0"/>
                      </a:lnTo>
                      <a:lnTo>
                        <a:pt x="286" y="1"/>
                      </a:lnTo>
                      <a:lnTo>
                        <a:pt x="284" y="1"/>
                      </a:lnTo>
                      <a:lnTo>
                        <a:pt x="286" y="2"/>
                      </a:lnTo>
                      <a:lnTo>
                        <a:pt x="286" y="3"/>
                      </a:lnTo>
                      <a:lnTo>
                        <a:pt x="289" y="4"/>
                      </a:lnTo>
                      <a:lnTo>
                        <a:pt x="291" y="6"/>
                      </a:lnTo>
                      <a:lnTo>
                        <a:pt x="294" y="9"/>
                      </a:lnTo>
                      <a:lnTo>
                        <a:pt x="294" y="10"/>
                      </a:lnTo>
                      <a:lnTo>
                        <a:pt x="294" y="11"/>
                      </a:lnTo>
                      <a:lnTo>
                        <a:pt x="294" y="12"/>
                      </a:lnTo>
                      <a:lnTo>
                        <a:pt x="295" y="12"/>
                      </a:lnTo>
                      <a:lnTo>
                        <a:pt x="295" y="13"/>
                      </a:lnTo>
                      <a:lnTo>
                        <a:pt x="297" y="14"/>
                      </a:lnTo>
                      <a:lnTo>
                        <a:pt x="297" y="15"/>
                      </a:lnTo>
                      <a:lnTo>
                        <a:pt x="298" y="15"/>
                      </a:lnTo>
                      <a:lnTo>
                        <a:pt x="297" y="16"/>
                      </a:lnTo>
                      <a:lnTo>
                        <a:pt x="297" y="17"/>
                      </a:lnTo>
                      <a:lnTo>
                        <a:pt x="295" y="18"/>
                      </a:lnTo>
                      <a:lnTo>
                        <a:pt x="295" y="21"/>
                      </a:lnTo>
                      <a:lnTo>
                        <a:pt x="295" y="22"/>
                      </a:lnTo>
                      <a:lnTo>
                        <a:pt x="297" y="24"/>
                      </a:lnTo>
                      <a:lnTo>
                        <a:pt x="298" y="24"/>
                      </a:lnTo>
                      <a:lnTo>
                        <a:pt x="300" y="25"/>
                      </a:lnTo>
                      <a:lnTo>
                        <a:pt x="303" y="26"/>
                      </a:lnTo>
                      <a:lnTo>
                        <a:pt x="303" y="27"/>
                      </a:lnTo>
                      <a:lnTo>
                        <a:pt x="304" y="29"/>
                      </a:lnTo>
                      <a:lnTo>
                        <a:pt x="306" y="31"/>
                      </a:lnTo>
                      <a:lnTo>
                        <a:pt x="306" y="34"/>
                      </a:lnTo>
                      <a:lnTo>
                        <a:pt x="306" y="35"/>
                      </a:lnTo>
                      <a:lnTo>
                        <a:pt x="306" y="36"/>
                      </a:lnTo>
                      <a:lnTo>
                        <a:pt x="306" y="37"/>
                      </a:lnTo>
                      <a:lnTo>
                        <a:pt x="304" y="38"/>
                      </a:lnTo>
                      <a:lnTo>
                        <a:pt x="303" y="38"/>
                      </a:lnTo>
                      <a:lnTo>
                        <a:pt x="301" y="38"/>
                      </a:lnTo>
                      <a:lnTo>
                        <a:pt x="301" y="37"/>
                      </a:lnTo>
                      <a:lnTo>
                        <a:pt x="300" y="36"/>
                      </a:lnTo>
                      <a:lnTo>
                        <a:pt x="300" y="35"/>
                      </a:lnTo>
                      <a:lnTo>
                        <a:pt x="298" y="34"/>
                      </a:lnTo>
                      <a:lnTo>
                        <a:pt x="297" y="34"/>
                      </a:lnTo>
                      <a:lnTo>
                        <a:pt x="295" y="32"/>
                      </a:lnTo>
                      <a:lnTo>
                        <a:pt x="294" y="32"/>
                      </a:lnTo>
                      <a:lnTo>
                        <a:pt x="292" y="31"/>
                      </a:lnTo>
                      <a:lnTo>
                        <a:pt x="291" y="30"/>
                      </a:lnTo>
                      <a:lnTo>
                        <a:pt x="289" y="29"/>
                      </a:lnTo>
                      <a:lnTo>
                        <a:pt x="286" y="28"/>
                      </a:lnTo>
                      <a:lnTo>
                        <a:pt x="284" y="27"/>
                      </a:lnTo>
                      <a:lnTo>
                        <a:pt x="283" y="27"/>
                      </a:lnTo>
                      <a:lnTo>
                        <a:pt x="281" y="28"/>
                      </a:lnTo>
                      <a:lnTo>
                        <a:pt x="280" y="28"/>
                      </a:lnTo>
                      <a:lnTo>
                        <a:pt x="280" y="29"/>
                      </a:lnTo>
                      <a:lnTo>
                        <a:pt x="280" y="30"/>
                      </a:lnTo>
                      <a:lnTo>
                        <a:pt x="281" y="31"/>
                      </a:lnTo>
                      <a:lnTo>
                        <a:pt x="284" y="31"/>
                      </a:lnTo>
                      <a:lnTo>
                        <a:pt x="286" y="31"/>
                      </a:lnTo>
                      <a:lnTo>
                        <a:pt x="289" y="32"/>
                      </a:lnTo>
                      <a:lnTo>
                        <a:pt x="291" y="34"/>
                      </a:lnTo>
                      <a:lnTo>
                        <a:pt x="292" y="35"/>
                      </a:lnTo>
                      <a:lnTo>
                        <a:pt x="294" y="36"/>
                      </a:lnTo>
                      <a:lnTo>
                        <a:pt x="295" y="37"/>
                      </a:lnTo>
                      <a:lnTo>
                        <a:pt x="297" y="37"/>
                      </a:lnTo>
                      <a:lnTo>
                        <a:pt x="297" y="38"/>
                      </a:lnTo>
                      <a:lnTo>
                        <a:pt x="297" y="40"/>
                      </a:lnTo>
                      <a:lnTo>
                        <a:pt x="298" y="41"/>
                      </a:lnTo>
                      <a:lnTo>
                        <a:pt x="300" y="42"/>
                      </a:lnTo>
                      <a:lnTo>
                        <a:pt x="301" y="43"/>
                      </a:lnTo>
                      <a:lnTo>
                        <a:pt x="303" y="44"/>
                      </a:lnTo>
                      <a:lnTo>
                        <a:pt x="303" y="46"/>
                      </a:lnTo>
                      <a:lnTo>
                        <a:pt x="303" y="49"/>
                      </a:lnTo>
                      <a:lnTo>
                        <a:pt x="303" y="50"/>
                      </a:lnTo>
                      <a:lnTo>
                        <a:pt x="303" y="52"/>
                      </a:lnTo>
                      <a:lnTo>
                        <a:pt x="301" y="53"/>
                      </a:lnTo>
                      <a:lnTo>
                        <a:pt x="303" y="54"/>
                      </a:lnTo>
                      <a:lnTo>
                        <a:pt x="303" y="55"/>
                      </a:lnTo>
                      <a:lnTo>
                        <a:pt x="301" y="56"/>
                      </a:lnTo>
                      <a:lnTo>
                        <a:pt x="300" y="56"/>
                      </a:lnTo>
                      <a:lnTo>
                        <a:pt x="298" y="56"/>
                      </a:lnTo>
                      <a:lnTo>
                        <a:pt x="297" y="55"/>
                      </a:lnTo>
                      <a:lnTo>
                        <a:pt x="295" y="54"/>
                      </a:lnTo>
                      <a:lnTo>
                        <a:pt x="294" y="54"/>
                      </a:lnTo>
                      <a:lnTo>
                        <a:pt x="292" y="54"/>
                      </a:lnTo>
                      <a:lnTo>
                        <a:pt x="291" y="54"/>
                      </a:lnTo>
                      <a:lnTo>
                        <a:pt x="289" y="53"/>
                      </a:lnTo>
                      <a:lnTo>
                        <a:pt x="288" y="52"/>
                      </a:lnTo>
                      <a:lnTo>
                        <a:pt x="288" y="51"/>
                      </a:lnTo>
                      <a:lnTo>
                        <a:pt x="286" y="49"/>
                      </a:lnTo>
                      <a:lnTo>
                        <a:pt x="284" y="46"/>
                      </a:lnTo>
                      <a:lnTo>
                        <a:pt x="283" y="43"/>
                      </a:lnTo>
                      <a:lnTo>
                        <a:pt x="280" y="42"/>
                      </a:lnTo>
                      <a:lnTo>
                        <a:pt x="278" y="41"/>
                      </a:lnTo>
                      <a:lnTo>
                        <a:pt x="278" y="40"/>
                      </a:lnTo>
                      <a:lnTo>
                        <a:pt x="277" y="39"/>
                      </a:lnTo>
                      <a:lnTo>
                        <a:pt x="277" y="38"/>
                      </a:lnTo>
                      <a:lnTo>
                        <a:pt x="275" y="36"/>
                      </a:lnTo>
                      <a:lnTo>
                        <a:pt x="272" y="35"/>
                      </a:lnTo>
                      <a:lnTo>
                        <a:pt x="271" y="32"/>
                      </a:lnTo>
                      <a:lnTo>
                        <a:pt x="268" y="32"/>
                      </a:lnTo>
                      <a:lnTo>
                        <a:pt x="266" y="32"/>
                      </a:lnTo>
                      <a:lnTo>
                        <a:pt x="265" y="34"/>
                      </a:lnTo>
                      <a:lnTo>
                        <a:pt x="266" y="35"/>
                      </a:lnTo>
                      <a:lnTo>
                        <a:pt x="266" y="36"/>
                      </a:lnTo>
                      <a:lnTo>
                        <a:pt x="269" y="36"/>
                      </a:lnTo>
                      <a:lnTo>
                        <a:pt x="271" y="37"/>
                      </a:lnTo>
                      <a:lnTo>
                        <a:pt x="272" y="38"/>
                      </a:lnTo>
                      <a:lnTo>
                        <a:pt x="274" y="39"/>
                      </a:lnTo>
                      <a:lnTo>
                        <a:pt x="274" y="40"/>
                      </a:lnTo>
                      <a:lnTo>
                        <a:pt x="274" y="42"/>
                      </a:lnTo>
                      <a:lnTo>
                        <a:pt x="275" y="44"/>
                      </a:lnTo>
                      <a:lnTo>
                        <a:pt x="277" y="45"/>
                      </a:lnTo>
                      <a:lnTo>
                        <a:pt x="280" y="45"/>
                      </a:lnTo>
                      <a:lnTo>
                        <a:pt x="281" y="46"/>
                      </a:lnTo>
                      <a:lnTo>
                        <a:pt x="284" y="49"/>
                      </a:lnTo>
                      <a:lnTo>
                        <a:pt x="284" y="50"/>
                      </a:lnTo>
                      <a:lnTo>
                        <a:pt x="284" y="51"/>
                      </a:lnTo>
                      <a:lnTo>
                        <a:pt x="284" y="52"/>
                      </a:lnTo>
                      <a:lnTo>
                        <a:pt x="284" y="53"/>
                      </a:lnTo>
                      <a:lnTo>
                        <a:pt x="284" y="54"/>
                      </a:lnTo>
                      <a:lnTo>
                        <a:pt x="286" y="55"/>
                      </a:lnTo>
                      <a:lnTo>
                        <a:pt x="284" y="56"/>
                      </a:lnTo>
                      <a:lnTo>
                        <a:pt x="283" y="56"/>
                      </a:lnTo>
                      <a:lnTo>
                        <a:pt x="281" y="56"/>
                      </a:lnTo>
                      <a:lnTo>
                        <a:pt x="280" y="55"/>
                      </a:lnTo>
                      <a:lnTo>
                        <a:pt x="280" y="54"/>
                      </a:lnTo>
                      <a:lnTo>
                        <a:pt x="278" y="52"/>
                      </a:lnTo>
                      <a:lnTo>
                        <a:pt x="277" y="51"/>
                      </a:lnTo>
                      <a:lnTo>
                        <a:pt x="275" y="51"/>
                      </a:lnTo>
                      <a:lnTo>
                        <a:pt x="274" y="50"/>
                      </a:lnTo>
                      <a:lnTo>
                        <a:pt x="271" y="50"/>
                      </a:lnTo>
                      <a:lnTo>
                        <a:pt x="269" y="51"/>
                      </a:lnTo>
                      <a:lnTo>
                        <a:pt x="269" y="52"/>
                      </a:lnTo>
                      <a:lnTo>
                        <a:pt x="271" y="53"/>
                      </a:lnTo>
                      <a:lnTo>
                        <a:pt x="272" y="53"/>
                      </a:lnTo>
                      <a:lnTo>
                        <a:pt x="274" y="54"/>
                      </a:lnTo>
                      <a:lnTo>
                        <a:pt x="275" y="54"/>
                      </a:lnTo>
                      <a:lnTo>
                        <a:pt x="275" y="55"/>
                      </a:lnTo>
                      <a:lnTo>
                        <a:pt x="275" y="56"/>
                      </a:lnTo>
                      <a:lnTo>
                        <a:pt x="274" y="57"/>
                      </a:lnTo>
                      <a:lnTo>
                        <a:pt x="274" y="58"/>
                      </a:lnTo>
                      <a:lnTo>
                        <a:pt x="274" y="59"/>
                      </a:lnTo>
                      <a:lnTo>
                        <a:pt x="274" y="61"/>
                      </a:lnTo>
                      <a:lnTo>
                        <a:pt x="274" y="62"/>
                      </a:lnTo>
                      <a:lnTo>
                        <a:pt x="274" y="63"/>
                      </a:lnTo>
                      <a:lnTo>
                        <a:pt x="272" y="64"/>
                      </a:lnTo>
                      <a:lnTo>
                        <a:pt x="271" y="65"/>
                      </a:lnTo>
                      <a:lnTo>
                        <a:pt x="269" y="65"/>
                      </a:lnTo>
                      <a:lnTo>
                        <a:pt x="268" y="65"/>
                      </a:lnTo>
                      <a:lnTo>
                        <a:pt x="266" y="65"/>
                      </a:lnTo>
                      <a:lnTo>
                        <a:pt x="266" y="64"/>
                      </a:lnTo>
                      <a:lnTo>
                        <a:pt x="265" y="64"/>
                      </a:lnTo>
                      <a:lnTo>
                        <a:pt x="261" y="63"/>
                      </a:lnTo>
                      <a:lnTo>
                        <a:pt x="260" y="62"/>
                      </a:lnTo>
                      <a:lnTo>
                        <a:pt x="258" y="61"/>
                      </a:lnTo>
                      <a:lnTo>
                        <a:pt x="255" y="61"/>
                      </a:lnTo>
                      <a:lnTo>
                        <a:pt x="254" y="62"/>
                      </a:lnTo>
                      <a:lnTo>
                        <a:pt x="252" y="62"/>
                      </a:lnTo>
                      <a:lnTo>
                        <a:pt x="251" y="61"/>
                      </a:lnTo>
                      <a:lnTo>
                        <a:pt x="248" y="61"/>
                      </a:lnTo>
                      <a:lnTo>
                        <a:pt x="246" y="58"/>
                      </a:lnTo>
                      <a:lnTo>
                        <a:pt x="245" y="56"/>
                      </a:lnTo>
                      <a:lnTo>
                        <a:pt x="240" y="57"/>
                      </a:lnTo>
                      <a:lnTo>
                        <a:pt x="231" y="64"/>
                      </a:lnTo>
                      <a:lnTo>
                        <a:pt x="229" y="65"/>
                      </a:lnTo>
                      <a:lnTo>
                        <a:pt x="226" y="66"/>
                      </a:lnTo>
                      <a:lnTo>
                        <a:pt x="223" y="67"/>
                      </a:lnTo>
                      <a:lnTo>
                        <a:pt x="218" y="66"/>
                      </a:lnTo>
                      <a:lnTo>
                        <a:pt x="220" y="66"/>
                      </a:lnTo>
                      <a:lnTo>
                        <a:pt x="222" y="65"/>
                      </a:lnTo>
                      <a:lnTo>
                        <a:pt x="222" y="64"/>
                      </a:lnTo>
                      <a:lnTo>
                        <a:pt x="220" y="63"/>
                      </a:lnTo>
                      <a:lnTo>
                        <a:pt x="218" y="63"/>
                      </a:lnTo>
                      <a:lnTo>
                        <a:pt x="217" y="63"/>
                      </a:lnTo>
                      <a:lnTo>
                        <a:pt x="214" y="64"/>
                      </a:lnTo>
                      <a:lnTo>
                        <a:pt x="212" y="65"/>
                      </a:lnTo>
                      <a:lnTo>
                        <a:pt x="211" y="65"/>
                      </a:lnTo>
                      <a:lnTo>
                        <a:pt x="209" y="65"/>
                      </a:lnTo>
                      <a:lnTo>
                        <a:pt x="208" y="64"/>
                      </a:lnTo>
                      <a:lnTo>
                        <a:pt x="206" y="65"/>
                      </a:lnTo>
                      <a:lnTo>
                        <a:pt x="205" y="65"/>
                      </a:lnTo>
                      <a:lnTo>
                        <a:pt x="205" y="66"/>
                      </a:lnTo>
                      <a:lnTo>
                        <a:pt x="205" y="67"/>
                      </a:lnTo>
                      <a:lnTo>
                        <a:pt x="203" y="68"/>
                      </a:lnTo>
                      <a:lnTo>
                        <a:pt x="202" y="68"/>
                      </a:lnTo>
                      <a:lnTo>
                        <a:pt x="198" y="68"/>
                      </a:lnTo>
                      <a:lnTo>
                        <a:pt x="195" y="67"/>
                      </a:lnTo>
                      <a:lnTo>
                        <a:pt x="191" y="66"/>
                      </a:lnTo>
                      <a:lnTo>
                        <a:pt x="188" y="65"/>
                      </a:lnTo>
                      <a:lnTo>
                        <a:pt x="186" y="65"/>
                      </a:lnTo>
                      <a:lnTo>
                        <a:pt x="185" y="64"/>
                      </a:lnTo>
                      <a:lnTo>
                        <a:pt x="183" y="63"/>
                      </a:lnTo>
                      <a:lnTo>
                        <a:pt x="183" y="62"/>
                      </a:lnTo>
                      <a:lnTo>
                        <a:pt x="185" y="62"/>
                      </a:lnTo>
                      <a:lnTo>
                        <a:pt x="186" y="61"/>
                      </a:lnTo>
                      <a:lnTo>
                        <a:pt x="188" y="61"/>
                      </a:lnTo>
                      <a:lnTo>
                        <a:pt x="191" y="59"/>
                      </a:lnTo>
                      <a:lnTo>
                        <a:pt x="192" y="58"/>
                      </a:lnTo>
                      <a:lnTo>
                        <a:pt x="194" y="57"/>
                      </a:lnTo>
                      <a:lnTo>
                        <a:pt x="192" y="54"/>
                      </a:lnTo>
                      <a:lnTo>
                        <a:pt x="192" y="53"/>
                      </a:lnTo>
                      <a:lnTo>
                        <a:pt x="189" y="53"/>
                      </a:lnTo>
                      <a:lnTo>
                        <a:pt x="188" y="53"/>
                      </a:lnTo>
                      <a:lnTo>
                        <a:pt x="188" y="54"/>
                      </a:lnTo>
                      <a:lnTo>
                        <a:pt x="186" y="54"/>
                      </a:lnTo>
                      <a:lnTo>
                        <a:pt x="185" y="55"/>
                      </a:lnTo>
                      <a:lnTo>
                        <a:pt x="183" y="56"/>
                      </a:lnTo>
                      <a:lnTo>
                        <a:pt x="182" y="56"/>
                      </a:lnTo>
                      <a:lnTo>
                        <a:pt x="179" y="56"/>
                      </a:lnTo>
                      <a:lnTo>
                        <a:pt x="177" y="56"/>
                      </a:lnTo>
                      <a:lnTo>
                        <a:pt x="175" y="56"/>
                      </a:lnTo>
                      <a:lnTo>
                        <a:pt x="174" y="57"/>
                      </a:lnTo>
                      <a:lnTo>
                        <a:pt x="172" y="57"/>
                      </a:lnTo>
                      <a:lnTo>
                        <a:pt x="172" y="58"/>
                      </a:lnTo>
                      <a:lnTo>
                        <a:pt x="172" y="59"/>
                      </a:lnTo>
                      <a:lnTo>
                        <a:pt x="172" y="61"/>
                      </a:lnTo>
                      <a:lnTo>
                        <a:pt x="171" y="62"/>
                      </a:lnTo>
                      <a:lnTo>
                        <a:pt x="171" y="63"/>
                      </a:lnTo>
                      <a:lnTo>
                        <a:pt x="169" y="64"/>
                      </a:lnTo>
                      <a:lnTo>
                        <a:pt x="168" y="64"/>
                      </a:lnTo>
                      <a:lnTo>
                        <a:pt x="166" y="65"/>
                      </a:lnTo>
                      <a:lnTo>
                        <a:pt x="166" y="66"/>
                      </a:lnTo>
                      <a:lnTo>
                        <a:pt x="166" y="67"/>
                      </a:lnTo>
                      <a:lnTo>
                        <a:pt x="165" y="67"/>
                      </a:lnTo>
                      <a:lnTo>
                        <a:pt x="163" y="66"/>
                      </a:lnTo>
                      <a:lnTo>
                        <a:pt x="162" y="66"/>
                      </a:lnTo>
                      <a:lnTo>
                        <a:pt x="160" y="67"/>
                      </a:lnTo>
                      <a:lnTo>
                        <a:pt x="159" y="66"/>
                      </a:lnTo>
                      <a:lnTo>
                        <a:pt x="157" y="66"/>
                      </a:lnTo>
                      <a:lnTo>
                        <a:pt x="157" y="65"/>
                      </a:lnTo>
                      <a:lnTo>
                        <a:pt x="159" y="64"/>
                      </a:lnTo>
                      <a:lnTo>
                        <a:pt x="157" y="63"/>
                      </a:lnTo>
                      <a:lnTo>
                        <a:pt x="155" y="62"/>
                      </a:lnTo>
                      <a:lnTo>
                        <a:pt x="154" y="62"/>
                      </a:lnTo>
                      <a:lnTo>
                        <a:pt x="151" y="63"/>
                      </a:lnTo>
                      <a:lnTo>
                        <a:pt x="148" y="63"/>
                      </a:lnTo>
                      <a:lnTo>
                        <a:pt x="146" y="63"/>
                      </a:lnTo>
                      <a:lnTo>
                        <a:pt x="145" y="62"/>
                      </a:lnTo>
                      <a:lnTo>
                        <a:pt x="145" y="61"/>
                      </a:lnTo>
                      <a:lnTo>
                        <a:pt x="146" y="59"/>
                      </a:lnTo>
                      <a:lnTo>
                        <a:pt x="148" y="58"/>
                      </a:lnTo>
                      <a:lnTo>
                        <a:pt x="149" y="58"/>
                      </a:lnTo>
                      <a:lnTo>
                        <a:pt x="151" y="58"/>
                      </a:lnTo>
                      <a:lnTo>
                        <a:pt x="151" y="57"/>
                      </a:lnTo>
                      <a:lnTo>
                        <a:pt x="152" y="57"/>
                      </a:lnTo>
                      <a:lnTo>
                        <a:pt x="152" y="56"/>
                      </a:lnTo>
                      <a:lnTo>
                        <a:pt x="152" y="55"/>
                      </a:lnTo>
                      <a:lnTo>
                        <a:pt x="152" y="54"/>
                      </a:lnTo>
                      <a:lnTo>
                        <a:pt x="154" y="53"/>
                      </a:lnTo>
                      <a:lnTo>
                        <a:pt x="154" y="52"/>
                      </a:lnTo>
                      <a:lnTo>
                        <a:pt x="152" y="52"/>
                      </a:lnTo>
                      <a:lnTo>
                        <a:pt x="151" y="52"/>
                      </a:lnTo>
                      <a:lnTo>
                        <a:pt x="148" y="52"/>
                      </a:lnTo>
                      <a:lnTo>
                        <a:pt x="146" y="52"/>
                      </a:lnTo>
                      <a:lnTo>
                        <a:pt x="145" y="51"/>
                      </a:lnTo>
                      <a:lnTo>
                        <a:pt x="146" y="49"/>
                      </a:lnTo>
                      <a:lnTo>
                        <a:pt x="148" y="48"/>
                      </a:lnTo>
                      <a:lnTo>
                        <a:pt x="151" y="46"/>
                      </a:lnTo>
                      <a:lnTo>
                        <a:pt x="152" y="46"/>
                      </a:lnTo>
                      <a:lnTo>
                        <a:pt x="154" y="45"/>
                      </a:lnTo>
                      <a:lnTo>
                        <a:pt x="155" y="45"/>
                      </a:lnTo>
                      <a:lnTo>
                        <a:pt x="157" y="44"/>
                      </a:lnTo>
                      <a:lnTo>
                        <a:pt x="155" y="42"/>
                      </a:lnTo>
                      <a:lnTo>
                        <a:pt x="152" y="41"/>
                      </a:lnTo>
                      <a:lnTo>
                        <a:pt x="149" y="42"/>
                      </a:lnTo>
                      <a:lnTo>
                        <a:pt x="148" y="43"/>
                      </a:lnTo>
                      <a:lnTo>
                        <a:pt x="146" y="43"/>
                      </a:lnTo>
                      <a:lnTo>
                        <a:pt x="145" y="44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2" y="45"/>
                      </a:lnTo>
                      <a:lnTo>
                        <a:pt x="142" y="46"/>
                      </a:lnTo>
                      <a:lnTo>
                        <a:pt x="140" y="48"/>
                      </a:lnTo>
                      <a:lnTo>
                        <a:pt x="140" y="49"/>
                      </a:lnTo>
                      <a:lnTo>
                        <a:pt x="140" y="50"/>
                      </a:lnTo>
                      <a:lnTo>
                        <a:pt x="142" y="51"/>
                      </a:lnTo>
                      <a:lnTo>
                        <a:pt x="142" y="52"/>
                      </a:lnTo>
                      <a:lnTo>
                        <a:pt x="142" y="53"/>
                      </a:lnTo>
                      <a:lnTo>
                        <a:pt x="140" y="54"/>
                      </a:lnTo>
                      <a:lnTo>
                        <a:pt x="137" y="54"/>
                      </a:lnTo>
                      <a:lnTo>
                        <a:pt x="136" y="54"/>
                      </a:lnTo>
                      <a:lnTo>
                        <a:pt x="134" y="53"/>
                      </a:lnTo>
                      <a:lnTo>
                        <a:pt x="134" y="52"/>
                      </a:lnTo>
                      <a:lnTo>
                        <a:pt x="132" y="52"/>
                      </a:lnTo>
                      <a:lnTo>
                        <a:pt x="131" y="53"/>
                      </a:lnTo>
                      <a:lnTo>
                        <a:pt x="131" y="54"/>
                      </a:lnTo>
                      <a:lnTo>
                        <a:pt x="131" y="55"/>
                      </a:lnTo>
                      <a:lnTo>
                        <a:pt x="132" y="56"/>
                      </a:lnTo>
                      <a:lnTo>
                        <a:pt x="132" y="57"/>
                      </a:lnTo>
                      <a:lnTo>
                        <a:pt x="132" y="58"/>
                      </a:lnTo>
                      <a:lnTo>
                        <a:pt x="129" y="59"/>
                      </a:lnTo>
                      <a:lnTo>
                        <a:pt x="126" y="59"/>
                      </a:lnTo>
                      <a:lnTo>
                        <a:pt x="125" y="59"/>
                      </a:lnTo>
                      <a:lnTo>
                        <a:pt x="123" y="58"/>
                      </a:lnTo>
                      <a:lnTo>
                        <a:pt x="122" y="57"/>
                      </a:lnTo>
                      <a:lnTo>
                        <a:pt x="123" y="57"/>
                      </a:lnTo>
                      <a:lnTo>
                        <a:pt x="123" y="56"/>
                      </a:lnTo>
                      <a:lnTo>
                        <a:pt x="123" y="55"/>
                      </a:lnTo>
                      <a:lnTo>
                        <a:pt x="122" y="54"/>
                      </a:lnTo>
                      <a:lnTo>
                        <a:pt x="120" y="54"/>
                      </a:lnTo>
                      <a:lnTo>
                        <a:pt x="119" y="53"/>
                      </a:lnTo>
                      <a:lnTo>
                        <a:pt x="117" y="54"/>
                      </a:lnTo>
                      <a:lnTo>
                        <a:pt x="117" y="53"/>
                      </a:lnTo>
                      <a:lnTo>
                        <a:pt x="117" y="51"/>
                      </a:lnTo>
                      <a:lnTo>
                        <a:pt x="116" y="49"/>
                      </a:lnTo>
                      <a:lnTo>
                        <a:pt x="111" y="48"/>
                      </a:lnTo>
                      <a:lnTo>
                        <a:pt x="106" y="48"/>
                      </a:lnTo>
                      <a:lnTo>
                        <a:pt x="102" y="49"/>
                      </a:lnTo>
                      <a:lnTo>
                        <a:pt x="99" y="50"/>
                      </a:lnTo>
                      <a:lnTo>
                        <a:pt x="97" y="50"/>
                      </a:lnTo>
                      <a:lnTo>
                        <a:pt x="97" y="51"/>
                      </a:lnTo>
                      <a:lnTo>
                        <a:pt x="97" y="52"/>
                      </a:lnTo>
                      <a:lnTo>
                        <a:pt x="97" y="53"/>
                      </a:lnTo>
                      <a:lnTo>
                        <a:pt x="97" y="54"/>
                      </a:lnTo>
                      <a:lnTo>
                        <a:pt x="96" y="54"/>
                      </a:lnTo>
                      <a:lnTo>
                        <a:pt x="94" y="54"/>
                      </a:lnTo>
                      <a:lnTo>
                        <a:pt x="91" y="54"/>
                      </a:lnTo>
                      <a:lnTo>
                        <a:pt x="89" y="55"/>
                      </a:lnTo>
                      <a:lnTo>
                        <a:pt x="88" y="56"/>
                      </a:lnTo>
                      <a:lnTo>
                        <a:pt x="88" y="55"/>
                      </a:lnTo>
                      <a:lnTo>
                        <a:pt x="86" y="55"/>
                      </a:lnTo>
                      <a:lnTo>
                        <a:pt x="85" y="55"/>
                      </a:lnTo>
                      <a:lnTo>
                        <a:pt x="83" y="56"/>
                      </a:lnTo>
                      <a:lnTo>
                        <a:pt x="82" y="57"/>
                      </a:lnTo>
                      <a:lnTo>
                        <a:pt x="79" y="55"/>
                      </a:lnTo>
                      <a:lnTo>
                        <a:pt x="80" y="55"/>
                      </a:lnTo>
                      <a:lnTo>
                        <a:pt x="80" y="54"/>
                      </a:lnTo>
                      <a:lnTo>
                        <a:pt x="79" y="53"/>
                      </a:lnTo>
                      <a:lnTo>
                        <a:pt x="77" y="53"/>
                      </a:lnTo>
                      <a:lnTo>
                        <a:pt x="76" y="53"/>
                      </a:lnTo>
                      <a:lnTo>
                        <a:pt x="76" y="52"/>
                      </a:lnTo>
                      <a:lnTo>
                        <a:pt x="74" y="52"/>
                      </a:lnTo>
                      <a:lnTo>
                        <a:pt x="76" y="51"/>
                      </a:lnTo>
                      <a:lnTo>
                        <a:pt x="74" y="51"/>
                      </a:lnTo>
                      <a:lnTo>
                        <a:pt x="73" y="50"/>
                      </a:lnTo>
                      <a:lnTo>
                        <a:pt x="70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68" y="54"/>
                      </a:lnTo>
                      <a:lnTo>
                        <a:pt x="66" y="54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3" y="55"/>
                      </a:lnTo>
                      <a:lnTo>
                        <a:pt x="62" y="55"/>
                      </a:lnTo>
                      <a:lnTo>
                        <a:pt x="62" y="54"/>
                      </a:lnTo>
                      <a:lnTo>
                        <a:pt x="59" y="54"/>
                      </a:lnTo>
                      <a:lnTo>
                        <a:pt x="56" y="55"/>
                      </a:lnTo>
                      <a:lnTo>
                        <a:pt x="54" y="54"/>
                      </a:lnTo>
                      <a:lnTo>
                        <a:pt x="51" y="53"/>
                      </a:lnTo>
                      <a:lnTo>
                        <a:pt x="48" y="53"/>
                      </a:lnTo>
                      <a:lnTo>
                        <a:pt x="42" y="56"/>
                      </a:lnTo>
                      <a:lnTo>
                        <a:pt x="40" y="55"/>
                      </a:lnTo>
                      <a:lnTo>
                        <a:pt x="39" y="55"/>
                      </a:lnTo>
                      <a:lnTo>
                        <a:pt x="37" y="55"/>
                      </a:lnTo>
                      <a:lnTo>
                        <a:pt x="36" y="56"/>
                      </a:lnTo>
                      <a:lnTo>
                        <a:pt x="34" y="56"/>
                      </a:lnTo>
                      <a:lnTo>
                        <a:pt x="34" y="57"/>
                      </a:lnTo>
                      <a:lnTo>
                        <a:pt x="34" y="56"/>
                      </a:lnTo>
                      <a:lnTo>
                        <a:pt x="33" y="56"/>
                      </a:lnTo>
                      <a:lnTo>
                        <a:pt x="31" y="56"/>
                      </a:lnTo>
                      <a:lnTo>
                        <a:pt x="30" y="57"/>
                      </a:lnTo>
                      <a:lnTo>
                        <a:pt x="28" y="58"/>
                      </a:lnTo>
                      <a:lnTo>
                        <a:pt x="28" y="59"/>
                      </a:lnTo>
                      <a:lnTo>
                        <a:pt x="28" y="61"/>
                      </a:lnTo>
                      <a:lnTo>
                        <a:pt x="25" y="61"/>
                      </a:lnTo>
                      <a:lnTo>
                        <a:pt x="23" y="61"/>
                      </a:lnTo>
                      <a:lnTo>
                        <a:pt x="20" y="59"/>
                      </a:lnTo>
                      <a:lnTo>
                        <a:pt x="17" y="61"/>
                      </a:lnTo>
                      <a:lnTo>
                        <a:pt x="17" y="62"/>
                      </a:lnTo>
                      <a:lnTo>
                        <a:pt x="16" y="62"/>
                      </a:lnTo>
                      <a:lnTo>
                        <a:pt x="16" y="61"/>
                      </a:lnTo>
                      <a:lnTo>
                        <a:pt x="16" y="58"/>
                      </a:lnTo>
                      <a:lnTo>
                        <a:pt x="17" y="57"/>
                      </a:lnTo>
                      <a:lnTo>
                        <a:pt x="19" y="57"/>
                      </a:lnTo>
                      <a:lnTo>
                        <a:pt x="20" y="57"/>
                      </a:lnTo>
                      <a:lnTo>
                        <a:pt x="20" y="56"/>
                      </a:lnTo>
                      <a:lnTo>
                        <a:pt x="20" y="55"/>
                      </a:lnTo>
                      <a:lnTo>
                        <a:pt x="19" y="54"/>
                      </a:lnTo>
                      <a:lnTo>
                        <a:pt x="16" y="54"/>
                      </a:lnTo>
                      <a:lnTo>
                        <a:pt x="11" y="55"/>
                      </a:lnTo>
                      <a:lnTo>
                        <a:pt x="10" y="57"/>
                      </a:lnTo>
                      <a:lnTo>
                        <a:pt x="10" y="58"/>
                      </a:lnTo>
                      <a:lnTo>
                        <a:pt x="10" y="59"/>
                      </a:lnTo>
                      <a:lnTo>
                        <a:pt x="10" y="61"/>
                      </a:lnTo>
                      <a:lnTo>
                        <a:pt x="10" y="62"/>
                      </a:lnTo>
                      <a:lnTo>
                        <a:pt x="10" y="63"/>
                      </a:lnTo>
                      <a:lnTo>
                        <a:pt x="8" y="63"/>
                      </a:lnTo>
                      <a:lnTo>
                        <a:pt x="7" y="64"/>
                      </a:lnTo>
                      <a:lnTo>
                        <a:pt x="5" y="64"/>
                      </a:lnTo>
                      <a:lnTo>
                        <a:pt x="3" y="63"/>
                      </a:lnTo>
                      <a:lnTo>
                        <a:pt x="2" y="62"/>
                      </a:lnTo>
                      <a:lnTo>
                        <a:pt x="2" y="63"/>
                      </a:lnTo>
                      <a:lnTo>
                        <a:pt x="0" y="63"/>
                      </a:lnTo>
                      <a:lnTo>
                        <a:pt x="0" y="64"/>
                      </a:lnTo>
                      <a:lnTo>
                        <a:pt x="2" y="65"/>
                      </a:lnTo>
                      <a:lnTo>
                        <a:pt x="5" y="66"/>
                      </a:lnTo>
                      <a:lnTo>
                        <a:pt x="7" y="66"/>
                      </a:lnTo>
                      <a:lnTo>
                        <a:pt x="8" y="66"/>
                      </a:lnTo>
                      <a:lnTo>
                        <a:pt x="10" y="66"/>
                      </a:lnTo>
                      <a:lnTo>
                        <a:pt x="13" y="66"/>
                      </a:lnTo>
                      <a:lnTo>
                        <a:pt x="16" y="65"/>
                      </a:lnTo>
                      <a:lnTo>
                        <a:pt x="17" y="65"/>
                      </a:lnTo>
                      <a:lnTo>
                        <a:pt x="19" y="65"/>
                      </a:lnTo>
                      <a:lnTo>
                        <a:pt x="19" y="66"/>
                      </a:lnTo>
                      <a:lnTo>
                        <a:pt x="17" y="67"/>
                      </a:lnTo>
                      <a:lnTo>
                        <a:pt x="16" y="67"/>
                      </a:lnTo>
                      <a:lnTo>
                        <a:pt x="14" y="68"/>
                      </a:lnTo>
                      <a:lnTo>
                        <a:pt x="13" y="69"/>
                      </a:lnTo>
                      <a:lnTo>
                        <a:pt x="14" y="70"/>
                      </a:lnTo>
                      <a:lnTo>
                        <a:pt x="16" y="71"/>
                      </a:lnTo>
                      <a:lnTo>
                        <a:pt x="17" y="71"/>
                      </a:lnTo>
                      <a:lnTo>
                        <a:pt x="20" y="71"/>
                      </a:lnTo>
                      <a:lnTo>
                        <a:pt x="25" y="72"/>
                      </a:lnTo>
                      <a:lnTo>
                        <a:pt x="27" y="72"/>
                      </a:lnTo>
                      <a:lnTo>
                        <a:pt x="28" y="72"/>
                      </a:lnTo>
                      <a:lnTo>
                        <a:pt x="30" y="73"/>
                      </a:lnTo>
                      <a:lnTo>
                        <a:pt x="31" y="73"/>
                      </a:lnTo>
                      <a:lnTo>
                        <a:pt x="33" y="75"/>
                      </a:lnTo>
                      <a:lnTo>
                        <a:pt x="34" y="76"/>
                      </a:lnTo>
                      <a:lnTo>
                        <a:pt x="36" y="77"/>
                      </a:lnTo>
                      <a:lnTo>
                        <a:pt x="37" y="77"/>
                      </a:lnTo>
                      <a:lnTo>
                        <a:pt x="40" y="77"/>
                      </a:lnTo>
                      <a:lnTo>
                        <a:pt x="42" y="77"/>
                      </a:lnTo>
                      <a:lnTo>
                        <a:pt x="43" y="78"/>
                      </a:lnTo>
                      <a:lnTo>
                        <a:pt x="46" y="79"/>
                      </a:lnTo>
                      <a:lnTo>
                        <a:pt x="48" y="80"/>
                      </a:lnTo>
                      <a:lnTo>
                        <a:pt x="50" y="81"/>
                      </a:lnTo>
                      <a:lnTo>
                        <a:pt x="51" y="82"/>
                      </a:lnTo>
                      <a:lnTo>
                        <a:pt x="51" y="83"/>
                      </a:lnTo>
                      <a:lnTo>
                        <a:pt x="53" y="83"/>
                      </a:lnTo>
                      <a:lnTo>
                        <a:pt x="54" y="84"/>
                      </a:lnTo>
                      <a:lnTo>
                        <a:pt x="56" y="86"/>
                      </a:lnTo>
                      <a:lnTo>
                        <a:pt x="59" y="89"/>
                      </a:lnTo>
                      <a:lnTo>
                        <a:pt x="60" y="91"/>
                      </a:lnTo>
                      <a:lnTo>
                        <a:pt x="63" y="92"/>
                      </a:lnTo>
                      <a:lnTo>
                        <a:pt x="63" y="90"/>
                      </a:lnTo>
                      <a:lnTo>
                        <a:pt x="63" y="89"/>
                      </a:lnTo>
                      <a:lnTo>
                        <a:pt x="63" y="88"/>
                      </a:lnTo>
                      <a:lnTo>
                        <a:pt x="66" y="89"/>
                      </a:lnTo>
                      <a:lnTo>
                        <a:pt x="68" y="89"/>
                      </a:lnTo>
                      <a:lnTo>
                        <a:pt x="70" y="88"/>
                      </a:lnTo>
                      <a:lnTo>
                        <a:pt x="70" y="86"/>
                      </a:lnTo>
                      <a:lnTo>
                        <a:pt x="68" y="85"/>
                      </a:lnTo>
                      <a:lnTo>
                        <a:pt x="66" y="84"/>
                      </a:lnTo>
                      <a:lnTo>
                        <a:pt x="65" y="82"/>
                      </a:lnTo>
                      <a:lnTo>
                        <a:pt x="66" y="81"/>
                      </a:lnTo>
                      <a:lnTo>
                        <a:pt x="68" y="81"/>
                      </a:lnTo>
                      <a:lnTo>
                        <a:pt x="71" y="82"/>
                      </a:lnTo>
                      <a:lnTo>
                        <a:pt x="73" y="82"/>
                      </a:lnTo>
                      <a:lnTo>
                        <a:pt x="74" y="83"/>
                      </a:lnTo>
                      <a:lnTo>
                        <a:pt x="76" y="84"/>
                      </a:lnTo>
                      <a:lnTo>
                        <a:pt x="76" y="85"/>
                      </a:lnTo>
                      <a:lnTo>
                        <a:pt x="77" y="85"/>
                      </a:lnTo>
                      <a:lnTo>
                        <a:pt x="79" y="85"/>
                      </a:lnTo>
                      <a:lnTo>
                        <a:pt x="80" y="85"/>
                      </a:lnTo>
                      <a:lnTo>
                        <a:pt x="82" y="85"/>
                      </a:lnTo>
                      <a:lnTo>
                        <a:pt x="82" y="86"/>
                      </a:lnTo>
                      <a:lnTo>
                        <a:pt x="83" y="86"/>
                      </a:lnTo>
                      <a:lnTo>
                        <a:pt x="83" y="89"/>
                      </a:lnTo>
                      <a:lnTo>
                        <a:pt x="85" y="90"/>
                      </a:lnTo>
                      <a:lnTo>
                        <a:pt x="86" y="91"/>
                      </a:lnTo>
                      <a:lnTo>
                        <a:pt x="88" y="91"/>
                      </a:lnTo>
                      <a:lnTo>
                        <a:pt x="89" y="90"/>
                      </a:lnTo>
                      <a:lnTo>
                        <a:pt x="89" y="88"/>
                      </a:lnTo>
                      <a:lnTo>
                        <a:pt x="91" y="88"/>
                      </a:lnTo>
                      <a:lnTo>
                        <a:pt x="93" y="89"/>
                      </a:lnTo>
                      <a:lnTo>
                        <a:pt x="94" y="90"/>
                      </a:lnTo>
                      <a:lnTo>
                        <a:pt x="94" y="92"/>
                      </a:lnTo>
                      <a:lnTo>
                        <a:pt x="94" y="93"/>
                      </a:lnTo>
                      <a:lnTo>
                        <a:pt x="96" y="94"/>
                      </a:lnTo>
                      <a:lnTo>
                        <a:pt x="96" y="95"/>
                      </a:lnTo>
                      <a:lnTo>
                        <a:pt x="97" y="95"/>
                      </a:lnTo>
                      <a:lnTo>
                        <a:pt x="99" y="96"/>
                      </a:lnTo>
                      <a:lnTo>
                        <a:pt x="100" y="96"/>
                      </a:lnTo>
                      <a:lnTo>
                        <a:pt x="100" y="97"/>
                      </a:lnTo>
                      <a:lnTo>
                        <a:pt x="102" y="98"/>
                      </a:lnTo>
                      <a:lnTo>
                        <a:pt x="102" y="99"/>
                      </a:lnTo>
                      <a:lnTo>
                        <a:pt x="103" y="102"/>
                      </a:lnTo>
                      <a:lnTo>
                        <a:pt x="105" y="105"/>
                      </a:lnTo>
                      <a:lnTo>
                        <a:pt x="108" y="107"/>
                      </a:lnTo>
                      <a:lnTo>
                        <a:pt x="109" y="108"/>
                      </a:lnTo>
                      <a:lnTo>
                        <a:pt x="111" y="107"/>
                      </a:lnTo>
                      <a:lnTo>
                        <a:pt x="111" y="105"/>
                      </a:lnTo>
                      <a:lnTo>
                        <a:pt x="108" y="103"/>
                      </a:lnTo>
                      <a:lnTo>
                        <a:pt x="108" y="101"/>
                      </a:lnTo>
                      <a:lnTo>
                        <a:pt x="106" y="101"/>
                      </a:lnTo>
                      <a:lnTo>
                        <a:pt x="105" y="98"/>
                      </a:lnTo>
                      <a:lnTo>
                        <a:pt x="103" y="96"/>
                      </a:lnTo>
                      <a:lnTo>
                        <a:pt x="103" y="94"/>
                      </a:lnTo>
                      <a:lnTo>
                        <a:pt x="105" y="93"/>
                      </a:lnTo>
                      <a:lnTo>
                        <a:pt x="106" y="91"/>
                      </a:lnTo>
                      <a:lnTo>
                        <a:pt x="105" y="89"/>
                      </a:lnTo>
                      <a:lnTo>
                        <a:pt x="102" y="85"/>
                      </a:lnTo>
                      <a:lnTo>
                        <a:pt x="102" y="84"/>
                      </a:lnTo>
                      <a:lnTo>
                        <a:pt x="105" y="83"/>
                      </a:lnTo>
                      <a:lnTo>
                        <a:pt x="109" y="84"/>
                      </a:lnTo>
                      <a:lnTo>
                        <a:pt x="111" y="85"/>
                      </a:lnTo>
                      <a:lnTo>
                        <a:pt x="113" y="86"/>
                      </a:lnTo>
                      <a:lnTo>
                        <a:pt x="114" y="88"/>
                      </a:lnTo>
                      <a:lnTo>
                        <a:pt x="116" y="89"/>
                      </a:lnTo>
                      <a:lnTo>
                        <a:pt x="117" y="88"/>
                      </a:lnTo>
                      <a:lnTo>
                        <a:pt x="117" y="85"/>
                      </a:lnTo>
                      <a:lnTo>
                        <a:pt x="119" y="84"/>
                      </a:lnTo>
                      <a:lnTo>
                        <a:pt x="122" y="85"/>
                      </a:lnTo>
                      <a:lnTo>
                        <a:pt x="125" y="88"/>
                      </a:lnTo>
                      <a:lnTo>
                        <a:pt x="128" y="90"/>
                      </a:lnTo>
                      <a:lnTo>
                        <a:pt x="129" y="90"/>
                      </a:lnTo>
                      <a:lnTo>
                        <a:pt x="129" y="89"/>
                      </a:lnTo>
                      <a:lnTo>
                        <a:pt x="129" y="86"/>
                      </a:lnTo>
                      <a:lnTo>
                        <a:pt x="128" y="84"/>
                      </a:lnTo>
                      <a:lnTo>
                        <a:pt x="129" y="83"/>
                      </a:lnTo>
                      <a:lnTo>
                        <a:pt x="131" y="83"/>
                      </a:lnTo>
                      <a:lnTo>
                        <a:pt x="132" y="84"/>
                      </a:lnTo>
                      <a:lnTo>
                        <a:pt x="134" y="85"/>
                      </a:lnTo>
                      <a:lnTo>
                        <a:pt x="136" y="85"/>
                      </a:lnTo>
                      <a:lnTo>
                        <a:pt x="136" y="84"/>
                      </a:lnTo>
                      <a:lnTo>
                        <a:pt x="136" y="82"/>
                      </a:lnTo>
                      <a:lnTo>
                        <a:pt x="136" y="80"/>
                      </a:lnTo>
                      <a:lnTo>
                        <a:pt x="137" y="79"/>
                      </a:lnTo>
                      <a:lnTo>
                        <a:pt x="140" y="79"/>
                      </a:lnTo>
                      <a:lnTo>
                        <a:pt x="142" y="80"/>
                      </a:lnTo>
                      <a:lnTo>
                        <a:pt x="143" y="82"/>
                      </a:lnTo>
                      <a:lnTo>
                        <a:pt x="145" y="82"/>
                      </a:lnTo>
                      <a:lnTo>
                        <a:pt x="145" y="81"/>
                      </a:lnTo>
                      <a:lnTo>
                        <a:pt x="146" y="80"/>
                      </a:lnTo>
                      <a:lnTo>
                        <a:pt x="146" y="79"/>
                      </a:lnTo>
                      <a:lnTo>
                        <a:pt x="149" y="79"/>
                      </a:lnTo>
                      <a:lnTo>
                        <a:pt x="152" y="79"/>
                      </a:lnTo>
                      <a:lnTo>
                        <a:pt x="154" y="81"/>
                      </a:lnTo>
                      <a:lnTo>
                        <a:pt x="154" y="83"/>
                      </a:lnTo>
                      <a:lnTo>
                        <a:pt x="154" y="85"/>
                      </a:lnTo>
                      <a:lnTo>
                        <a:pt x="155" y="86"/>
                      </a:lnTo>
                      <a:lnTo>
                        <a:pt x="159" y="88"/>
                      </a:lnTo>
                      <a:lnTo>
                        <a:pt x="162" y="88"/>
                      </a:lnTo>
                      <a:lnTo>
                        <a:pt x="165" y="88"/>
                      </a:lnTo>
                      <a:lnTo>
                        <a:pt x="166" y="89"/>
                      </a:lnTo>
                      <a:lnTo>
                        <a:pt x="168" y="90"/>
                      </a:lnTo>
                      <a:lnTo>
                        <a:pt x="168" y="91"/>
                      </a:lnTo>
                      <a:lnTo>
                        <a:pt x="168" y="92"/>
                      </a:lnTo>
                      <a:lnTo>
                        <a:pt x="169" y="93"/>
                      </a:lnTo>
                      <a:lnTo>
                        <a:pt x="169" y="94"/>
                      </a:lnTo>
                      <a:lnTo>
                        <a:pt x="169" y="95"/>
                      </a:lnTo>
                      <a:lnTo>
                        <a:pt x="169" y="96"/>
                      </a:lnTo>
                      <a:lnTo>
                        <a:pt x="169" y="98"/>
                      </a:lnTo>
                      <a:lnTo>
                        <a:pt x="171" y="99"/>
                      </a:lnTo>
                      <a:lnTo>
                        <a:pt x="174" y="99"/>
                      </a:lnTo>
                      <a:lnTo>
                        <a:pt x="174" y="97"/>
                      </a:lnTo>
                      <a:lnTo>
                        <a:pt x="174" y="96"/>
                      </a:lnTo>
                      <a:lnTo>
                        <a:pt x="175" y="95"/>
                      </a:lnTo>
                      <a:lnTo>
                        <a:pt x="177" y="94"/>
                      </a:lnTo>
                      <a:lnTo>
                        <a:pt x="179" y="94"/>
                      </a:lnTo>
                      <a:lnTo>
                        <a:pt x="180" y="93"/>
                      </a:lnTo>
                      <a:lnTo>
                        <a:pt x="179" y="92"/>
                      </a:lnTo>
                      <a:lnTo>
                        <a:pt x="177" y="90"/>
                      </a:lnTo>
                      <a:lnTo>
                        <a:pt x="174" y="89"/>
                      </a:lnTo>
                      <a:lnTo>
                        <a:pt x="172" y="88"/>
                      </a:lnTo>
                      <a:lnTo>
                        <a:pt x="172" y="86"/>
                      </a:lnTo>
                      <a:lnTo>
                        <a:pt x="174" y="85"/>
                      </a:lnTo>
                      <a:lnTo>
                        <a:pt x="175" y="84"/>
                      </a:lnTo>
                      <a:lnTo>
                        <a:pt x="177" y="84"/>
                      </a:lnTo>
                      <a:lnTo>
                        <a:pt x="179" y="84"/>
                      </a:lnTo>
                      <a:lnTo>
                        <a:pt x="182" y="85"/>
                      </a:lnTo>
                      <a:lnTo>
                        <a:pt x="183" y="86"/>
                      </a:lnTo>
                      <a:lnTo>
                        <a:pt x="186" y="88"/>
                      </a:lnTo>
                      <a:lnTo>
                        <a:pt x="191" y="88"/>
                      </a:lnTo>
                      <a:lnTo>
                        <a:pt x="192" y="85"/>
                      </a:lnTo>
                      <a:lnTo>
                        <a:pt x="194" y="84"/>
                      </a:lnTo>
                      <a:lnTo>
                        <a:pt x="195" y="83"/>
                      </a:lnTo>
                      <a:lnTo>
                        <a:pt x="198" y="83"/>
                      </a:lnTo>
                      <a:lnTo>
                        <a:pt x="200" y="84"/>
                      </a:lnTo>
                      <a:lnTo>
                        <a:pt x="203" y="84"/>
                      </a:lnTo>
                      <a:lnTo>
                        <a:pt x="205" y="85"/>
                      </a:lnTo>
                      <a:lnTo>
                        <a:pt x="208" y="86"/>
                      </a:lnTo>
                      <a:lnTo>
                        <a:pt x="209" y="88"/>
                      </a:lnTo>
                      <a:lnTo>
                        <a:pt x="211" y="88"/>
                      </a:lnTo>
                      <a:lnTo>
                        <a:pt x="212" y="90"/>
                      </a:lnTo>
                      <a:lnTo>
                        <a:pt x="212" y="91"/>
                      </a:lnTo>
                      <a:lnTo>
                        <a:pt x="209" y="91"/>
                      </a:lnTo>
                      <a:lnTo>
                        <a:pt x="208" y="92"/>
                      </a:lnTo>
                      <a:lnTo>
                        <a:pt x="206" y="93"/>
                      </a:lnTo>
                      <a:lnTo>
                        <a:pt x="208" y="94"/>
                      </a:lnTo>
                      <a:lnTo>
                        <a:pt x="208" y="95"/>
                      </a:lnTo>
                      <a:lnTo>
                        <a:pt x="209" y="95"/>
                      </a:lnTo>
                      <a:lnTo>
                        <a:pt x="212" y="95"/>
                      </a:lnTo>
                      <a:lnTo>
                        <a:pt x="214" y="94"/>
                      </a:lnTo>
                      <a:lnTo>
                        <a:pt x="215" y="93"/>
                      </a:lnTo>
                      <a:lnTo>
                        <a:pt x="215" y="92"/>
                      </a:lnTo>
                      <a:lnTo>
                        <a:pt x="217" y="91"/>
                      </a:lnTo>
                      <a:lnTo>
                        <a:pt x="218" y="91"/>
                      </a:lnTo>
                      <a:lnTo>
                        <a:pt x="220" y="91"/>
                      </a:lnTo>
                      <a:lnTo>
                        <a:pt x="222" y="92"/>
                      </a:lnTo>
                      <a:lnTo>
                        <a:pt x="223" y="93"/>
                      </a:lnTo>
                      <a:lnTo>
                        <a:pt x="225" y="93"/>
                      </a:lnTo>
                      <a:lnTo>
                        <a:pt x="226" y="92"/>
                      </a:lnTo>
                      <a:lnTo>
                        <a:pt x="228" y="93"/>
                      </a:lnTo>
                      <a:lnTo>
                        <a:pt x="229" y="93"/>
                      </a:lnTo>
                      <a:lnTo>
                        <a:pt x="228" y="94"/>
                      </a:lnTo>
                      <a:lnTo>
                        <a:pt x="228" y="95"/>
                      </a:lnTo>
                      <a:lnTo>
                        <a:pt x="229" y="97"/>
                      </a:lnTo>
                      <a:lnTo>
                        <a:pt x="231" y="97"/>
                      </a:lnTo>
                      <a:lnTo>
                        <a:pt x="232" y="97"/>
                      </a:lnTo>
                      <a:lnTo>
                        <a:pt x="232" y="95"/>
                      </a:lnTo>
                      <a:lnTo>
                        <a:pt x="232" y="94"/>
                      </a:lnTo>
                      <a:lnTo>
                        <a:pt x="234" y="93"/>
                      </a:lnTo>
                      <a:lnTo>
                        <a:pt x="235" y="94"/>
                      </a:lnTo>
                      <a:lnTo>
                        <a:pt x="237" y="94"/>
                      </a:lnTo>
                      <a:lnTo>
                        <a:pt x="240" y="94"/>
                      </a:lnTo>
                      <a:lnTo>
                        <a:pt x="241" y="94"/>
                      </a:lnTo>
                      <a:lnTo>
                        <a:pt x="240" y="92"/>
                      </a:lnTo>
                      <a:lnTo>
                        <a:pt x="238" y="91"/>
                      </a:lnTo>
                      <a:lnTo>
                        <a:pt x="238" y="90"/>
                      </a:lnTo>
                      <a:lnTo>
                        <a:pt x="240" y="89"/>
                      </a:lnTo>
                      <a:lnTo>
                        <a:pt x="241" y="90"/>
                      </a:lnTo>
                      <a:lnTo>
                        <a:pt x="245" y="91"/>
                      </a:lnTo>
                      <a:lnTo>
                        <a:pt x="246" y="92"/>
                      </a:lnTo>
                      <a:lnTo>
                        <a:pt x="248" y="92"/>
                      </a:lnTo>
                      <a:lnTo>
                        <a:pt x="249" y="92"/>
                      </a:lnTo>
                      <a:lnTo>
                        <a:pt x="249" y="94"/>
                      </a:lnTo>
                      <a:lnTo>
                        <a:pt x="248" y="95"/>
                      </a:lnTo>
                      <a:lnTo>
                        <a:pt x="249" y="96"/>
                      </a:lnTo>
                      <a:lnTo>
                        <a:pt x="252" y="96"/>
                      </a:lnTo>
                      <a:lnTo>
                        <a:pt x="254" y="96"/>
                      </a:lnTo>
                      <a:lnTo>
                        <a:pt x="255" y="95"/>
                      </a:lnTo>
                      <a:lnTo>
                        <a:pt x="257" y="95"/>
                      </a:lnTo>
                      <a:lnTo>
                        <a:pt x="258" y="95"/>
                      </a:lnTo>
                      <a:lnTo>
                        <a:pt x="260" y="97"/>
                      </a:lnTo>
                      <a:lnTo>
                        <a:pt x="263" y="97"/>
                      </a:lnTo>
                      <a:lnTo>
                        <a:pt x="265" y="98"/>
                      </a:lnTo>
                      <a:lnTo>
                        <a:pt x="266" y="96"/>
                      </a:lnTo>
                      <a:lnTo>
                        <a:pt x="266" y="95"/>
                      </a:lnTo>
                      <a:lnTo>
                        <a:pt x="269" y="94"/>
                      </a:lnTo>
                      <a:lnTo>
                        <a:pt x="272" y="94"/>
                      </a:lnTo>
                      <a:lnTo>
                        <a:pt x="274" y="95"/>
                      </a:lnTo>
                      <a:lnTo>
                        <a:pt x="274" y="96"/>
                      </a:lnTo>
                      <a:lnTo>
                        <a:pt x="272" y="98"/>
                      </a:lnTo>
                      <a:lnTo>
                        <a:pt x="271" y="99"/>
                      </a:lnTo>
                      <a:lnTo>
                        <a:pt x="269" y="101"/>
                      </a:lnTo>
                      <a:lnTo>
                        <a:pt x="271" y="102"/>
                      </a:lnTo>
                      <a:lnTo>
                        <a:pt x="272" y="103"/>
                      </a:lnTo>
                      <a:lnTo>
                        <a:pt x="274" y="102"/>
                      </a:lnTo>
                      <a:lnTo>
                        <a:pt x="278" y="102"/>
                      </a:lnTo>
                      <a:lnTo>
                        <a:pt x="281" y="102"/>
                      </a:lnTo>
                      <a:lnTo>
                        <a:pt x="284" y="103"/>
                      </a:lnTo>
                      <a:lnTo>
                        <a:pt x="286" y="104"/>
                      </a:lnTo>
                      <a:lnTo>
                        <a:pt x="288" y="105"/>
                      </a:lnTo>
                      <a:lnTo>
                        <a:pt x="289" y="106"/>
                      </a:lnTo>
                      <a:lnTo>
                        <a:pt x="291" y="106"/>
                      </a:lnTo>
                      <a:lnTo>
                        <a:pt x="295" y="106"/>
                      </a:lnTo>
                      <a:lnTo>
                        <a:pt x="298" y="105"/>
                      </a:lnTo>
                      <a:lnTo>
                        <a:pt x="300" y="104"/>
                      </a:lnTo>
                      <a:lnTo>
                        <a:pt x="301" y="104"/>
                      </a:lnTo>
                      <a:lnTo>
                        <a:pt x="303" y="104"/>
                      </a:lnTo>
                      <a:lnTo>
                        <a:pt x="306" y="105"/>
                      </a:lnTo>
                      <a:lnTo>
                        <a:pt x="307" y="106"/>
                      </a:lnTo>
                      <a:lnTo>
                        <a:pt x="309" y="107"/>
                      </a:lnTo>
                      <a:lnTo>
                        <a:pt x="312" y="109"/>
                      </a:lnTo>
                      <a:lnTo>
                        <a:pt x="314" y="110"/>
                      </a:lnTo>
                      <a:lnTo>
                        <a:pt x="315" y="110"/>
                      </a:lnTo>
                      <a:lnTo>
                        <a:pt x="318" y="108"/>
                      </a:lnTo>
                      <a:lnTo>
                        <a:pt x="320" y="106"/>
                      </a:lnTo>
                      <a:lnTo>
                        <a:pt x="321" y="104"/>
                      </a:lnTo>
                      <a:lnTo>
                        <a:pt x="323" y="103"/>
                      </a:lnTo>
                      <a:lnTo>
                        <a:pt x="326" y="103"/>
                      </a:lnTo>
                      <a:lnTo>
                        <a:pt x="329" y="102"/>
                      </a:lnTo>
                      <a:lnTo>
                        <a:pt x="332" y="102"/>
                      </a:lnTo>
                      <a:lnTo>
                        <a:pt x="334" y="101"/>
                      </a:lnTo>
                      <a:lnTo>
                        <a:pt x="337" y="102"/>
                      </a:lnTo>
                      <a:lnTo>
                        <a:pt x="343" y="99"/>
                      </a:lnTo>
                      <a:lnTo>
                        <a:pt x="350" y="96"/>
                      </a:lnTo>
                      <a:lnTo>
                        <a:pt x="354" y="92"/>
                      </a:lnTo>
                      <a:lnTo>
                        <a:pt x="349" y="91"/>
                      </a:lnTo>
                      <a:lnTo>
                        <a:pt x="347" y="92"/>
                      </a:lnTo>
                      <a:lnTo>
                        <a:pt x="343" y="93"/>
                      </a:lnTo>
                      <a:lnTo>
                        <a:pt x="337" y="94"/>
                      </a:lnTo>
                      <a:lnTo>
                        <a:pt x="332" y="95"/>
                      </a:lnTo>
                      <a:lnTo>
                        <a:pt x="331" y="95"/>
                      </a:lnTo>
                      <a:lnTo>
                        <a:pt x="329" y="95"/>
                      </a:lnTo>
                      <a:lnTo>
                        <a:pt x="327" y="94"/>
                      </a:lnTo>
                      <a:lnTo>
                        <a:pt x="326" y="94"/>
                      </a:lnTo>
                      <a:lnTo>
                        <a:pt x="324" y="93"/>
                      </a:lnTo>
                      <a:lnTo>
                        <a:pt x="323" y="93"/>
                      </a:lnTo>
                      <a:lnTo>
                        <a:pt x="323" y="94"/>
                      </a:lnTo>
                      <a:lnTo>
                        <a:pt x="321" y="94"/>
                      </a:lnTo>
                      <a:lnTo>
                        <a:pt x="320" y="95"/>
                      </a:lnTo>
                      <a:lnTo>
                        <a:pt x="318" y="96"/>
                      </a:lnTo>
                      <a:lnTo>
                        <a:pt x="317" y="96"/>
                      </a:lnTo>
                      <a:lnTo>
                        <a:pt x="315" y="96"/>
                      </a:lnTo>
                      <a:lnTo>
                        <a:pt x="314" y="96"/>
                      </a:lnTo>
                      <a:lnTo>
                        <a:pt x="312" y="95"/>
                      </a:lnTo>
                      <a:lnTo>
                        <a:pt x="311" y="94"/>
                      </a:lnTo>
                      <a:lnTo>
                        <a:pt x="311" y="93"/>
                      </a:lnTo>
                      <a:lnTo>
                        <a:pt x="309" y="92"/>
                      </a:lnTo>
                      <a:lnTo>
                        <a:pt x="307" y="92"/>
                      </a:lnTo>
                      <a:lnTo>
                        <a:pt x="306" y="92"/>
                      </a:lnTo>
                      <a:lnTo>
                        <a:pt x="304" y="92"/>
                      </a:lnTo>
                      <a:lnTo>
                        <a:pt x="303" y="92"/>
                      </a:lnTo>
                      <a:lnTo>
                        <a:pt x="301" y="92"/>
                      </a:lnTo>
                      <a:lnTo>
                        <a:pt x="300" y="92"/>
                      </a:lnTo>
                      <a:lnTo>
                        <a:pt x="298" y="91"/>
                      </a:lnTo>
                      <a:lnTo>
                        <a:pt x="297" y="89"/>
                      </a:lnTo>
                      <a:lnTo>
                        <a:pt x="297" y="88"/>
                      </a:lnTo>
                      <a:lnTo>
                        <a:pt x="298" y="85"/>
                      </a:lnTo>
                      <a:lnTo>
                        <a:pt x="300" y="84"/>
                      </a:lnTo>
                      <a:lnTo>
                        <a:pt x="303" y="84"/>
                      </a:lnTo>
                      <a:lnTo>
                        <a:pt x="304" y="84"/>
                      </a:lnTo>
                      <a:lnTo>
                        <a:pt x="307" y="84"/>
                      </a:lnTo>
                      <a:lnTo>
                        <a:pt x="309" y="84"/>
                      </a:lnTo>
                      <a:lnTo>
                        <a:pt x="312" y="84"/>
                      </a:lnTo>
                      <a:lnTo>
                        <a:pt x="314" y="82"/>
                      </a:lnTo>
                      <a:lnTo>
                        <a:pt x="315" y="80"/>
                      </a:lnTo>
                      <a:lnTo>
                        <a:pt x="317" y="79"/>
                      </a:lnTo>
                      <a:lnTo>
                        <a:pt x="318" y="78"/>
                      </a:lnTo>
                      <a:lnTo>
                        <a:pt x="320" y="77"/>
                      </a:lnTo>
                      <a:lnTo>
                        <a:pt x="323" y="77"/>
                      </a:lnTo>
                      <a:lnTo>
                        <a:pt x="326" y="75"/>
                      </a:lnTo>
                      <a:lnTo>
                        <a:pt x="327" y="71"/>
                      </a:lnTo>
                      <a:lnTo>
                        <a:pt x="327" y="69"/>
                      </a:lnTo>
                      <a:lnTo>
                        <a:pt x="327" y="67"/>
                      </a:lnTo>
                      <a:lnTo>
                        <a:pt x="326" y="66"/>
                      </a:lnTo>
                      <a:lnTo>
                        <a:pt x="324" y="65"/>
                      </a:lnTo>
                      <a:lnTo>
                        <a:pt x="323" y="66"/>
                      </a:lnTo>
                      <a:lnTo>
                        <a:pt x="321" y="67"/>
                      </a:lnTo>
                      <a:lnTo>
                        <a:pt x="318" y="68"/>
                      </a:lnTo>
                      <a:lnTo>
                        <a:pt x="317" y="69"/>
                      </a:lnTo>
                      <a:lnTo>
                        <a:pt x="315" y="70"/>
                      </a:lnTo>
                      <a:lnTo>
                        <a:pt x="312" y="70"/>
                      </a:lnTo>
                      <a:lnTo>
                        <a:pt x="309" y="70"/>
                      </a:lnTo>
                      <a:lnTo>
                        <a:pt x="306" y="69"/>
                      </a:lnTo>
                      <a:lnTo>
                        <a:pt x="304" y="68"/>
                      </a:lnTo>
                      <a:lnTo>
                        <a:pt x="306" y="67"/>
                      </a:lnTo>
                      <a:lnTo>
                        <a:pt x="307" y="66"/>
                      </a:lnTo>
                      <a:lnTo>
                        <a:pt x="309" y="65"/>
                      </a:lnTo>
                      <a:lnTo>
                        <a:pt x="312" y="64"/>
                      </a:lnTo>
                      <a:lnTo>
                        <a:pt x="315" y="62"/>
                      </a:lnTo>
                      <a:lnTo>
                        <a:pt x="315" y="61"/>
                      </a:lnTo>
                      <a:lnTo>
                        <a:pt x="315" y="59"/>
                      </a:lnTo>
                      <a:lnTo>
                        <a:pt x="317" y="59"/>
                      </a:lnTo>
                      <a:lnTo>
                        <a:pt x="317" y="58"/>
                      </a:lnTo>
                      <a:lnTo>
                        <a:pt x="318" y="58"/>
                      </a:lnTo>
                      <a:lnTo>
                        <a:pt x="318" y="56"/>
                      </a:lnTo>
                      <a:lnTo>
                        <a:pt x="315" y="53"/>
                      </a:lnTo>
                      <a:lnTo>
                        <a:pt x="314" y="50"/>
                      </a:lnTo>
                      <a:lnTo>
                        <a:pt x="311" y="48"/>
                      </a:lnTo>
                      <a:lnTo>
                        <a:pt x="311" y="46"/>
                      </a:lnTo>
                      <a:lnTo>
                        <a:pt x="311" y="44"/>
                      </a:lnTo>
                      <a:lnTo>
                        <a:pt x="311" y="42"/>
                      </a:lnTo>
                      <a:lnTo>
                        <a:pt x="312" y="41"/>
                      </a:lnTo>
                      <a:lnTo>
                        <a:pt x="314" y="40"/>
                      </a:lnTo>
                      <a:lnTo>
                        <a:pt x="315" y="39"/>
                      </a:lnTo>
                      <a:lnTo>
                        <a:pt x="317" y="36"/>
                      </a:lnTo>
                      <a:lnTo>
                        <a:pt x="317" y="32"/>
                      </a:lnTo>
                      <a:lnTo>
                        <a:pt x="315" y="29"/>
                      </a:lnTo>
                      <a:lnTo>
                        <a:pt x="314" y="29"/>
                      </a:lnTo>
                      <a:lnTo>
                        <a:pt x="312" y="28"/>
                      </a:lnTo>
                      <a:lnTo>
                        <a:pt x="311" y="28"/>
                      </a:lnTo>
                    </a:path>
                  </a:pathLst>
                </a:custGeom>
                <a:noFill/>
                <a:ln w="0">
                  <a:solidFill>
                    <a:srgbClr val="21E5E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41" name="Freeform 384"/>
                <p:cNvSpPr>
                  <a:spLocks/>
                </p:cNvSpPr>
                <p:nvPr/>
              </p:nvSpPr>
              <p:spPr bwMode="auto">
                <a:xfrm>
                  <a:off x="3849" y="1378"/>
                  <a:ext cx="7" cy="10"/>
                </a:xfrm>
                <a:custGeom>
                  <a:avLst/>
                  <a:gdLst>
                    <a:gd name="T0" fmla="*/ 12 w 12"/>
                    <a:gd name="T1" fmla="*/ 18 h 29"/>
                    <a:gd name="T2" fmla="*/ 10 w 12"/>
                    <a:gd name="T3" fmla="*/ 19 h 29"/>
                    <a:gd name="T4" fmla="*/ 9 w 12"/>
                    <a:gd name="T5" fmla="*/ 20 h 29"/>
                    <a:gd name="T6" fmla="*/ 7 w 12"/>
                    <a:gd name="T7" fmla="*/ 21 h 29"/>
                    <a:gd name="T8" fmla="*/ 7 w 12"/>
                    <a:gd name="T9" fmla="*/ 23 h 29"/>
                    <a:gd name="T10" fmla="*/ 6 w 12"/>
                    <a:gd name="T11" fmla="*/ 24 h 29"/>
                    <a:gd name="T12" fmla="*/ 6 w 12"/>
                    <a:gd name="T13" fmla="*/ 27 h 29"/>
                    <a:gd name="T14" fmla="*/ 4 w 12"/>
                    <a:gd name="T15" fmla="*/ 28 h 29"/>
                    <a:gd name="T16" fmla="*/ 3 w 12"/>
                    <a:gd name="T17" fmla="*/ 29 h 29"/>
                    <a:gd name="T18" fmla="*/ 1 w 12"/>
                    <a:gd name="T19" fmla="*/ 28 h 29"/>
                    <a:gd name="T20" fmla="*/ 0 w 12"/>
                    <a:gd name="T21" fmla="*/ 26 h 29"/>
                    <a:gd name="T22" fmla="*/ 0 w 12"/>
                    <a:gd name="T23" fmla="*/ 23 h 29"/>
                    <a:gd name="T24" fmla="*/ 0 w 12"/>
                    <a:gd name="T25" fmla="*/ 21 h 29"/>
                    <a:gd name="T26" fmla="*/ 0 w 12"/>
                    <a:gd name="T27" fmla="*/ 19 h 29"/>
                    <a:gd name="T28" fmla="*/ 0 w 12"/>
                    <a:gd name="T29" fmla="*/ 17 h 29"/>
                    <a:gd name="T30" fmla="*/ 0 w 12"/>
                    <a:gd name="T31" fmla="*/ 15 h 29"/>
                    <a:gd name="T32" fmla="*/ 0 w 12"/>
                    <a:gd name="T33" fmla="*/ 13 h 29"/>
                    <a:gd name="T34" fmla="*/ 1 w 12"/>
                    <a:gd name="T35" fmla="*/ 10 h 29"/>
                    <a:gd name="T36" fmla="*/ 1 w 12"/>
                    <a:gd name="T37" fmla="*/ 8 h 29"/>
                    <a:gd name="T38" fmla="*/ 1 w 12"/>
                    <a:gd name="T39" fmla="*/ 6 h 29"/>
                    <a:gd name="T40" fmla="*/ 3 w 12"/>
                    <a:gd name="T41" fmla="*/ 4 h 29"/>
                    <a:gd name="T42" fmla="*/ 4 w 12"/>
                    <a:gd name="T43" fmla="*/ 2 h 29"/>
                    <a:gd name="T44" fmla="*/ 4 w 12"/>
                    <a:gd name="T45" fmla="*/ 0 h 29"/>
                    <a:gd name="T46" fmla="*/ 7 w 12"/>
                    <a:gd name="T47" fmla="*/ 0 h 29"/>
                    <a:gd name="T48" fmla="*/ 7 w 12"/>
                    <a:gd name="T49" fmla="*/ 2 h 29"/>
                    <a:gd name="T50" fmla="*/ 7 w 12"/>
                    <a:gd name="T51" fmla="*/ 4 h 29"/>
                    <a:gd name="T52" fmla="*/ 7 w 12"/>
                    <a:gd name="T53" fmla="*/ 6 h 29"/>
                    <a:gd name="T54" fmla="*/ 7 w 12"/>
                    <a:gd name="T55" fmla="*/ 8 h 29"/>
                    <a:gd name="T56" fmla="*/ 7 w 12"/>
                    <a:gd name="T57" fmla="*/ 10 h 29"/>
                    <a:gd name="T58" fmla="*/ 7 w 12"/>
                    <a:gd name="T59" fmla="*/ 13 h 29"/>
                    <a:gd name="T60" fmla="*/ 9 w 12"/>
                    <a:gd name="T61" fmla="*/ 14 h 29"/>
                    <a:gd name="T62" fmla="*/ 10 w 12"/>
                    <a:gd name="T63" fmla="*/ 15 h 29"/>
                    <a:gd name="T64" fmla="*/ 12 w 12"/>
                    <a:gd name="T65" fmla="*/ 16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"/>
                    <a:gd name="T100" fmla="*/ 0 h 29"/>
                    <a:gd name="T101" fmla="*/ 12 w 12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" h="29">
                      <a:moveTo>
                        <a:pt x="12" y="17"/>
                      </a:moveTo>
                      <a:lnTo>
                        <a:pt x="12" y="18"/>
                      </a:lnTo>
                      <a:lnTo>
                        <a:pt x="10" y="18"/>
                      </a:lnTo>
                      <a:lnTo>
                        <a:pt x="10" y="19"/>
                      </a:lnTo>
                      <a:lnTo>
                        <a:pt x="9" y="19"/>
                      </a:lnTo>
                      <a:lnTo>
                        <a:pt x="9" y="20"/>
                      </a:lnTo>
                      <a:lnTo>
                        <a:pt x="9" y="21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4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4" y="27"/>
                      </a:lnTo>
                      <a:lnTo>
                        <a:pt x="4" y="28"/>
                      </a:lnTo>
                      <a:lnTo>
                        <a:pt x="3" y="28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1" y="28"/>
                      </a:lnTo>
                      <a:lnTo>
                        <a:pt x="0" y="27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9"/>
                      </a:lnTo>
                      <a:lnTo>
                        <a:pt x="7" y="10"/>
                      </a:lnTo>
                      <a:lnTo>
                        <a:pt x="7" y="11"/>
                      </a:lnTo>
                      <a:lnTo>
                        <a:pt x="7" y="13"/>
                      </a:lnTo>
                      <a:lnTo>
                        <a:pt x="9" y="13"/>
                      </a:lnTo>
                      <a:lnTo>
                        <a:pt x="9" y="14"/>
                      </a:lnTo>
                      <a:lnTo>
                        <a:pt x="10" y="14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2" y="16"/>
                      </a:lnTo>
                      <a:lnTo>
                        <a:pt x="12" y="17"/>
                      </a:lnTo>
                      <a:close/>
                    </a:path>
                  </a:pathLst>
                </a:custGeom>
                <a:solidFill>
                  <a:srgbClr val="00A6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42" name="Freeform 385"/>
                <p:cNvSpPr>
                  <a:spLocks/>
                </p:cNvSpPr>
                <p:nvPr/>
              </p:nvSpPr>
              <p:spPr bwMode="auto">
                <a:xfrm>
                  <a:off x="3872" y="1394"/>
                  <a:ext cx="19" cy="3"/>
                </a:xfrm>
                <a:custGeom>
                  <a:avLst/>
                  <a:gdLst>
                    <a:gd name="T0" fmla="*/ 32 w 37"/>
                    <a:gd name="T1" fmla="*/ 7 h 8"/>
                    <a:gd name="T2" fmla="*/ 34 w 37"/>
                    <a:gd name="T3" fmla="*/ 7 h 8"/>
                    <a:gd name="T4" fmla="*/ 35 w 37"/>
                    <a:gd name="T5" fmla="*/ 7 h 8"/>
                    <a:gd name="T6" fmla="*/ 37 w 37"/>
                    <a:gd name="T7" fmla="*/ 7 h 8"/>
                    <a:gd name="T8" fmla="*/ 37 w 37"/>
                    <a:gd name="T9" fmla="*/ 6 h 8"/>
                    <a:gd name="T10" fmla="*/ 37 w 37"/>
                    <a:gd name="T11" fmla="*/ 5 h 8"/>
                    <a:gd name="T12" fmla="*/ 35 w 37"/>
                    <a:gd name="T13" fmla="*/ 3 h 8"/>
                    <a:gd name="T14" fmla="*/ 34 w 37"/>
                    <a:gd name="T15" fmla="*/ 3 h 8"/>
                    <a:gd name="T16" fmla="*/ 34 w 37"/>
                    <a:gd name="T17" fmla="*/ 2 h 8"/>
                    <a:gd name="T18" fmla="*/ 32 w 37"/>
                    <a:gd name="T19" fmla="*/ 2 h 8"/>
                    <a:gd name="T20" fmla="*/ 31 w 37"/>
                    <a:gd name="T21" fmla="*/ 2 h 8"/>
                    <a:gd name="T22" fmla="*/ 29 w 37"/>
                    <a:gd name="T23" fmla="*/ 2 h 8"/>
                    <a:gd name="T24" fmla="*/ 27 w 37"/>
                    <a:gd name="T25" fmla="*/ 1 h 8"/>
                    <a:gd name="T26" fmla="*/ 26 w 37"/>
                    <a:gd name="T27" fmla="*/ 1 h 8"/>
                    <a:gd name="T28" fmla="*/ 24 w 37"/>
                    <a:gd name="T29" fmla="*/ 1 h 8"/>
                    <a:gd name="T30" fmla="*/ 23 w 37"/>
                    <a:gd name="T31" fmla="*/ 1 h 8"/>
                    <a:gd name="T32" fmla="*/ 21 w 37"/>
                    <a:gd name="T33" fmla="*/ 1 h 8"/>
                    <a:gd name="T34" fmla="*/ 20 w 37"/>
                    <a:gd name="T35" fmla="*/ 1 h 8"/>
                    <a:gd name="T36" fmla="*/ 18 w 37"/>
                    <a:gd name="T37" fmla="*/ 1 h 8"/>
                    <a:gd name="T38" fmla="*/ 18 w 37"/>
                    <a:gd name="T39" fmla="*/ 0 h 8"/>
                    <a:gd name="T40" fmla="*/ 17 w 37"/>
                    <a:gd name="T41" fmla="*/ 0 h 8"/>
                    <a:gd name="T42" fmla="*/ 15 w 37"/>
                    <a:gd name="T43" fmla="*/ 0 h 8"/>
                    <a:gd name="T44" fmla="*/ 14 w 37"/>
                    <a:gd name="T45" fmla="*/ 0 h 8"/>
                    <a:gd name="T46" fmla="*/ 12 w 37"/>
                    <a:gd name="T47" fmla="*/ 0 h 8"/>
                    <a:gd name="T48" fmla="*/ 11 w 37"/>
                    <a:gd name="T49" fmla="*/ 0 h 8"/>
                    <a:gd name="T50" fmla="*/ 11 w 37"/>
                    <a:gd name="T51" fmla="*/ 1 h 8"/>
                    <a:gd name="T52" fmla="*/ 9 w 37"/>
                    <a:gd name="T53" fmla="*/ 1 h 8"/>
                    <a:gd name="T54" fmla="*/ 7 w 37"/>
                    <a:gd name="T55" fmla="*/ 1 h 8"/>
                    <a:gd name="T56" fmla="*/ 6 w 37"/>
                    <a:gd name="T57" fmla="*/ 1 h 8"/>
                    <a:gd name="T58" fmla="*/ 4 w 37"/>
                    <a:gd name="T59" fmla="*/ 2 h 8"/>
                    <a:gd name="T60" fmla="*/ 3 w 37"/>
                    <a:gd name="T61" fmla="*/ 2 h 8"/>
                    <a:gd name="T62" fmla="*/ 1 w 37"/>
                    <a:gd name="T63" fmla="*/ 3 h 8"/>
                    <a:gd name="T64" fmla="*/ 0 w 37"/>
                    <a:gd name="T65" fmla="*/ 3 h 8"/>
                    <a:gd name="T66" fmla="*/ 0 w 37"/>
                    <a:gd name="T67" fmla="*/ 5 h 8"/>
                    <a:gd name="T68" fmla="*/ 0 w 37"/>
                    <a:gd name="T69" fmla="*/ 6 h 8"/>
                    <a:gd name="T70" fmla="*/ 1 w 37"/>
                    <a:gd name="T71" fmla="*/ 6 h 8"/>
                    <a:gd name="T72" fmla="*/ 1 w 37"/>
                    <a:gd name="T73" fmla="*/ 7 h 8"/>
                    <a:gd name="T74" fmla="*/ 3 w 37"/>
                    <a:gd name="T75" fmla="*/ 7 h 8"/>
                    <a:gd name="T76" fmla="*/ 4 w 37"/>
                    <a:gd name="T77" fmla="*/ 7 h 8"/>
                    <a:gd name="T78" fmla="*/ 6 w 37"/>
                    <a:gd name="T79" fmla="*/ 7 h 8"/>
                    <a:gd name="T80" fmla="*/ 7 w 37"/>
                    <a:gd name="T81" fmla="*/ 7 h 8"/>
                    <a:gd name="T82" fmla="*/ 9 w 37"/>
                    <a:gd name="T83" fmla="*/ 7 h 8"/>
                    <a:gd name="T84" fmla="*/ 11 w 37"/>
                    <a:gd name="T85" fmla="*/ 7 h 8"/>
                    <a:gd name="T86" fmla="*/ 12 w 37"/>
                    <a:gd name="T87" fmla="*/ 7 h 8"/>
                    <a:gd name="T88" fmla="*/ 14 w 37"/>
                    <a:gd name="T89" fmla="*/ 7 h 8"/>
                    <a:gd name="T90" fmla="*/ 15 w 37"/>
                    <a:gd name="T91" fmla="*/ 7 h 8"/>
                    <a:gd name="T92" fmla="*/ 17 w 37"/>
                    <a:gd name="T93" fmla="*/ 8 h 8"/>
                    <a:gd name="T94" fmla="*/ 18 w 37"/>
                    <a:gd name="T95" fmla="*/ 8 h 8"/>
                    <a:gd name="T96" fmla="*/ 20 w 37"/>
                    <a:gd name="T97" fmla="*/ 8 h 8"/>
                    <a:gd name="T98" fmla="*/ 21 w 37"/>
                    <a:gd name="T99" fmla="*/ 8 h 8"/>
                    <a:gd name="T100" fmla="*/ 23 w 37"/>
                    <a:gd name="T101" fmla="*/ 8 h 8"/>
                    <a:gd name="T102" fmla="*/ 24 w 37"/>
                    <a:gd name="T103" fmla="*/ 8 h 8"/>
                    <a:gd name="T104" fmla="*/ 26 w 37"/>
                    <a:gd name="T105" fmla="*/ 8 h 8"/>
                    <a:gd name="T106" fmla="*/ 27 w 37"/>
                    <a:gd name="T107" fmla="*/ 7 h 8"/>
                    <a:gd name="T108" fmla="*/ 29 w 37"/>
                    <a:gd name="T109" fmla="*/ 7 h 8"/>
                    <a:gd name="T110" fmla="*/ 31 w 37"/>
                    <a:gd name="T111" fmla="*/ 7 h 8"/>
                    <a:gd name="T112" fmla="*/ 32 w 37"/>
                    <a:gd name="T113" fmla="*/ 7 h 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7"/>
                    <a:gd name="T172" fmla="*/ 0 h 8"/>
                    <a:gd name="T173" fmla="*/ 37 w 37"/>
                    <a:gd name="T174" fmla="*/ 8 h 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7" h="8">
                      <a:moveTo>
                        <a:pt x="32" y="7"/>
                      </a:moveTo>
                      <a:lnTo>
                        <a:pt x="34" y="7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7" y="6"/>
                      </a:lnTo>
                      <a:lnTo>
                        <a:pt x="37" y="5"/>
                      </a:lnTo>
                      <a:lnTo>
                        <a:pt x="35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2" y="2"/>
                      </a:lnTo>
                      <a:lnTo>
                        <a:pt x="31" y="2"/>
                      </a:lnTo>
                      <a:lnTo>
                        <a:pt x="29" y="2"/>
                      </a:lnTo>
                      <a:lnTo>
                        <a:pt x="27" y="1"/>
                      </a:lnTo>
                      <a:lnTo>
                        <a:pt x="26" y="1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9" y="7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4" y="7"/>
                      </a:lnTo>
                      <a:lnTo>
                        <a:pt x="15" y="7"/>
                      </a:lnTo>
                      <a:lnTo>
                        <a:pt x="17" y="8"/>
                      </a:lnTo>
                      <a:lnTo>
                        <a:pt x="18" y="8"/>
                      </a:lnTo>
                      <a:lnTo>
                        <a:pt x="20" y="8"/>
                      </a:lnTo>
                      <a:lnTo>
                        <a:pt x="21" y="8"/>
                      </a:lnTo>
                      <a:lnTo>
                        <a:pt x="23" y="8"/>
                      </a:lnTo>
                      <a:lnTo>
                        <a:pt x="24" y="8"/>
                      </a:lnTo>
                      <a:lnTo>
                        <a:pt x="26" y="8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2" y="7"/>
                      </a:lnTo>
                      <a:close/>
                    </a:path>
                  </a:pathLst>
                </a:custGeom>
                <a:solidFill>
                  <a:srgbClr val="00A6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43" name="Freeform 386"/>
                <p:cNvSpPr>
                  <a:spLocks/>
                </p:cNvSpPr>
                <p:nvPr/>
              </p:nvSpPr>
              <p:spPr bwMode="auto">
                <a:xfrm>
                  <a:off x="3852" y="1379"/>
                  <a:ext cx="1" cy="1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1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C7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44" name="Freeform 387"/>
                <p:cNvSpPr>
                  <a:spLocks/>
                </p:cNvSpPr>
                <p:nvPr/>
              </p:nvSpPr>
              <p:spPr bwMode="auto">
                <a:xfrm>
                  <a:off x="3851" y="1379"/>
                  <a:ext cx="1" cy="1"/>
                </a:xfrm>
                <a:custGeom>
                  <a:avLst/>
                  <a:gdLst>
                    <a:gd name="T0" fmla="*/ 0 w 3"/>
                    <a:gd name="T1" fmla="*/ 0 h 4"/>
                    <a:gd name="T2" fmla="*/ 3 w 3"/>
                    <a:gd name="T3" fmla="*/ 1 h 4"/>
                    <a:gd name="T4" fmla="*/ 3 w 3"/>
                    <a:gd name="T5" fmla="*/ 2 h 4"/>
                    <a:gd name="T6" fmla="*/ 1 w 3"/>
                    <a:gd name="T7" fmla="*/ 4 h 4"/>
                    <a:gd name="T8" fmla="*/ 0 w 3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"/>
                    <a:gd name="T17" fmla="*/ 3 w 3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C7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45" name="Freeform 388"/>
                <p:cNvSpPr>
                  <a:spLocks/>
                </p:cNvSpPr>
                <p:nvPr/>
              </p:nvSpPr>
              <p:spPr bwMode="auto">
                <a:xfrm>
                  <a:off x="3849" y="1385"/>
                  <a:ext cx="3" cy="1"/>
                </a:xfrm>
                <a:custGeom>
                  <a:avLst/>
                  <a:gdLst>
                    <a:gd name="T0" fmla="*/ 6 w 6"/>
                    <a:gd name="T1" fmla="*/ 3 h 3"/>
                    <a:gd name="T2" fmla="*/ 6 w 6"/>
                    <a:gd name="T3" fmla="*/ 2 h 3"/>
                    <a:gd name="T4" fmla="*/ 4 w 6"/>
                    <a:gd name="T5" fmla="*/ 0 h 3"/>
                    <a:gd name="T6" fmla="*/ 3 w 6"/>
                    <a:gd name="T7" fmla="*/ 0 h 3"/>
                    <a:gd name="T8" fmla="*/ 0 w 6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3"/>
                    <a:gd name="T17" fmla="*/ 6 w 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3">
                      <a:moveTo>
                        <a:pt x="6" y="3"/>
                      </a:move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C7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46" name="Freeform 389"/>
                <p:cNvSpPr>
                  <a:spLocks/>
                </p:cNvSpPr>
                <p:nvPr/>
              </p:nvSpPr>
              <p:spPr bwMode="auto">
                <a:xfrm>
                  <a:off x="3851" y="1384"/>
                  <a:ext cx="2" cy="1"/>
                </a:xfrm>
                <a:custGeom>
                  <a:avLst/>
                  <a:gdLst>
                    <a:gd name="T0" fmla="*/ 3 w 4"/>
                    <a:gd name="T1" fmla="*/ 4 h 4"/>
                    <a:gd name="T2" fmla="*/ 3 w 4"/>
                    <a:gd name="T3" fmla="*/ 3 h 4"/>
                    <a:gd name="T4" fmla="*/ 4 w 4"/>
                    <a:gd name="T5" fmla="*/ 2 h 4"/>
                    <a:gd name="T6" fmla="*/ 3 w 4"/>
                    <a:gd name="T7" fmla="*/ 1 h 4"/>
                    <a:gd name="T8" fmla="*/ 0 w 4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3" y="4"/>
                      </a:move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C7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47" name="Freeform 390"/>
                <p:cNvSpPr>
                  <a:spLocks/>
                </p:cNvSpPr>
                <p:nvPr/>
              </p:nvSpPr>
              <p:spPr bwMode="auto">
                <a:xfrm>
                  <a:off x="3849" y="1383"/>
                  <a:ext cx="2" cy="2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4 h 5"/>
                    <a:gd name="T4" fmla="*/ 3 w 3"/>
                    <a:gd name="T5" fmla="*/ 3 h 5"/>
                    <a:gd name="T6" fmla="*/ 3 w 3"/>
                    <a:gd name="T7" fmla="*/ 1 h 5"/>
                    <a:gd name="T8" fmla="*/ 0 w 3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"/>
                    <a:gd name="T17" fmla="*/ 3 w 3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">
                      <a:moveTo>
                        <a:pt x="3" y="5"/>
                      </a:move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C7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48" name="Freeform 391"/>
                <p:cNvSpPr>
                  <a:spLocks/>
                </p:cNvSpPr>
                <p:nvPr/>
              </p:nvSpPr>
              <p:spPr bwMode="auto">
                <a:xfrm>
                  <a:off x="3852" y="1386"/>
                  <a:ext cx="1" cy="2"/>
                </a:xfrm>
                <a:custGeom>
                  <a:avLst/>
                  <a:gdLst>
                    <a:gd name="T0" fmla="*/ 0 w 3"/>
                    <a:gd name="T1" fmla="*/ 0 h 5"/>
                    <a:gd name="T2" fmla="*/ 3 w 3"/>
                    <a:gd name="T3" fmla="*/ 2 h 5"/>
                    <a:gd name="T4" fmla="*/ 3 w 3"/>
                    <a:gd name="T5" fmla="*/ 3 h 5"/>
                    <a:gd name="T6" fmla="*/ 2 w 3"/>
                    <a:gd name="T7" fmla="*/ 4 h 5"/>
                    <a:gd name="T8" fmla="*/ 0 w 3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"/>
                    <a:gd name="T17" fmla="*/ 3 w 3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C7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49" name="Freeform 392"/>
                <p:cNvSpPr>
                  <a:spLocks/>
                </p:cNvSpPr>
                <p:nvPr/>
              </p:nvSpPr>
              <p:spPr bwMode="auto">
                <a:xfrm>
                  <a:off x="3856" y="1373"/>
                  <a:ext cx="114" cy="23"/>
                </a:xfrm>
                <a:custGeom>
                  <a:avLst/>
                  <a:gdLst>
                    <a:gd name="T0" fmla="*/ 168 w 227"/>
                    <a:gd name="T1" fmla="*/ 24 h 69"/>
                    <a:gd name="T2" fmla="*/ 162 w 227"/>
                    <a:gd name="T3" fmla="*/ 32 h 69"/>
                    <a:gd name="T4" fmla="*/ 155 w 227"/>
                    <a:gd name="T5" fmla="*/ 39 h 69"/>
                    <a:gd name="T6" fmla="*/ 142 w 227"/>
                    <a:gd name="T7" fmla="*/ 46 h 69"/>
                    <a:gd name="T8" fmla="*/ 129 w 227"/>
                    <a:gd name="T9" fmla="*/ 49 h 69"/>
                    <a:gd name="T10" fmla="*/ 115 w 227"/>
                    <a:gd name="T11" fmla="*/ 48 h 69"/>
                    <a:gd name="T12" fmla="*/ 104 w 227"/>
                    <a:gd name="T13" fmla="*/ 46 h 69"/>
                    <a:gd name="T14" fmla="*/ 99 w 227"/>
                    <a:gd name="T15" fmla="*/ 50 h 69"/>
                    <a:gd name="T16" fmla="*/ 93 w 227"/>
                    <a:gd name="T17" fmla="*/ 53 h 69"/>
                    <a:gd name="T18" fmla="*/ 79 w 227"/>
                    <a:gd name="T19" fmla="*/ 52 h 69"/>
                    <a:gd name="T20" fmla="*/ 66 w 227"/>
                    <a:gd name="T21" fmla="*/ 52 h 69"/>
                    <a:gd name="T22" fmla="*/ 53 w 227"/>
                    <a:gd name="T23" fmla="*/ 53 h 69"/>
                    <a:gd name="T24" fmla="*/ 47 w 227"/>
                    <a:gd name="T25" fmla="*/ 57 h 69"/>
                    <a:gd name="T26" fmla="*/ 39 w 227"/>
                    <a:gd name="T27" fmla="*/ 59 h 69"/>
                    <a:gd name="T28" fmla="*/ 26 w 227"/>
                    <a:gd name="T29" fmla="*/ 59 h 69"/>
                    <a:gd name="T30" fmla="*/ 13 w 227"/>
                    <a:gd name="T31" fmla="*/ 61 h 69"/>
                    <a:gd name="T32" fmla="*/ 0 w 227"/>
                    <a:gd name="T33" fmla="*/ 62 h 69"/>
                    <a:gd name="T34" fmla="*/ 13 w 227"/>
                    <a:gd name="T35" fmla="*/ 62 h 69"/>
                    <a:gd name="T36" fmla="*/ 26 w 227"/>
                    <a:gd name="T37" fmla="*/ 61 h 69"/>
                    <a:gd name="T38" fmla="*/ 41 w 227"/>
                    <a:gd name="T39" fmla="*/ 61 h 69"/>
                    <a:gd name="T40" fmla="*/ 53 w 227"/>
                    <a:gd name="T41" fmla="*/ 60 h 69"/>
                    <a:gd name="T42" fmla="*/ 56 w 227"/>
                    <a:gd name="T43" fmla="*/ 57 h 69"/>
                    <a:gd name="T44" fmla="*/ 70 w 227"/>
                    <a:gd name="T45" fmla="*/ 57 h 69"/>
                    <a:gd name="T46" fmla="*/ 82 w 227"/>
                    <a:gd name="T47" fmla="*/ 58 h 69"/>
                    <a:gd name="T48" fmla="*/ 90 w 227"/>
                    <a:gd name="T49" fmla="*/ 63 h 69"/>
                    <a:gd name="T50" fmla="*/ 93 w 227"/>
                    <a:gd name="T51" fmla="*/ 69 h 69"/>
                    <a:gd name="T52" fmla="*/ 104 w 227"/>
                    <a:gd name="T53" fmla="*/ 65 h 69"/>
                    <a:gd name="T54" fmla="*/ 96 w 227"/>
                    <a:gd name="T55" fmla="*/ 60 h 69"/>
                    <a:gd name="T56" fmla="*/ 107 w 227"/>
                    <a:gd name="T57" fmla="*/ 58 h 69"/>
                    <a:gd name="T58" fmla="*/ 118 w 227"/>
                    <a:gd name="T59" fmla="*/ 60 h 69"/>
                    <a:gd name="T60" fmla="*/ 127 w 227"/>
                    <a:gd name="T61" fmla="*/ 64 h 69"/>
                    <a:gd name="T62" fmla="*/ 133 w 227"/>
                    <a:gd name="T63" fmla="*/ 62 h 69"/>
                    <a:gd name="T64" fmla="*/ 141 w 227"/>
                    <a:gd name="T65" fmla="*/ 57 h 69"/>
                    <a:gd name="T66" fmla="*/ 147 w 227"/>
                    <a:gd name="T67" fmla="*/ 56 h 69"/>
                    <a:gd name="T68" fmla="*/ 155 w 227"/>
                    <a:gd name="T69" fmla="*/ 60 h 69"/>
                    <a:gd name="T70" fmla="*/ 165 w 227"/>
                    <a:gd name="T71" fmla="*/ 62 h 69"/>
                    <a:gd name="T72" fmla="*/ 170 w 227"/>
                    <a:gd name="T73" fmla="*/ 58 h 69"/>
                    <a:gd name="T74" fmla="*/ 176 w 227"/>
                    <a:gd name="T75" fmla="*/ 56 h 69"/>
                    <a:gd name="T76" fmla="*/ 172 w 227"/>
                    <a:gd name="T77" fmla="*/ 51 h 69"/>
                    <a:gd name="T78" fmla="*/ 184 w 227"/>
                    <a:gd name="T79" fmla="*/ 53 h 69"/>
                    <a:gd name="T80" fmla="*/ 191 w 227"/>
                    <a:gd name="T81" fmla="*/ 53 h 69"/>
                    <a:gd name="T82" fmla="*/ 199 w 227"/>
                    <a:gd name="T83" fmla="*/ 58 h 69"/>
                    <a:gd name="T84" fmla="*/ 205 w 227"/>
                    <a:gd name="T85" fmla="*/ 56 h 69"/>
                    <a:gd name="T86" fmla="*/ 199 w 227"/>
                    <a:gd name="T87" fmla="*/ 50 h 69"/>
                    <a:gd name="T88" fmla="*/ 190 w 227"/>
                    <a:gd name="T89" fmla="*/ 47 h 69"/>
                    <a:gd name="T90" fmla="*/ 198 w 227"/>
                    <a:gd name="T91" fmla="*/ 40 h 69"/>
                    <a:gd name="T92" fmla="*/ 207 w 227"/>
                    <a:gd name="T93" fmla="*/ 39 h 69"/>
                    <a:gd name="T94" fmla="*/ 211 w 227"/>
                    <a:gd name="T95" fmla="*/ 36 h 69"/>
                    <a:gd name="T96" fmla="*/ 204 w 227"/>
                    <a:gd name="T97" fmla="*/ 32 h 69"/>
                    <a:gd name="T98" fmla="*/ 207 w 227"/>
                    <a:gd name="T99" fmla="*/ 27 h 69"/>
                    <a:gd name="T100" fmla="*/ 198 w 227"/>
                    <a:gd name="T101" fmla="*/ 26 h 69"/>
                    <a:gd name="T102" fmla="*/ 201 w 227"/>
                    <a:gd name="T103" fmla="*/ 21 h 69"/>
                    <a:gd name="T104" fmla="*/ 210 w 227"/>
                    <a:gd name="T105" fmla="*/ 20 h 69"/>
                    <a:gd name="T106" fmla="*/ 213 w 227"/>
                    <a:gd name="T107" fmla="*/ 17 h 69"/>
                    <a:gd name="T108" fmla="*/ 216 w 227"/>
                    <a:gd name="T109" fmla="*/ 10 h 69"/>
                    <a:gd name="T110" fmla="*/ 224 w 227"/>
                    <a:gd name="T111" fmla="*/ 6 h 69"/>
                    <a:gd name="T112" fmla="*/ 222 w 227"/>
                    <a:gd name="T113" fmla="*/ 2 h 69"/>
                    <a:gd name="T114" fmla="*/ 211 w 227"/>
                    <a:gd name="T115" fmla="*/ 2 h 69"/>
                    <a:gd name="T116" fmla="*/ 201 w 227"/>
                    <a:gd name="T117" fmla="*/ 2 h 69"/>
                    <a:gd name="T118" fmla="*/ 191 w 227"/>
                    <a:gd name="T119" fmla="*/ 5 h 69"/>
                    <a:gd name="T120" fmla="*/ 185 w 227"/>
                    <a:gd name="T121" fmla="*/ 10 h 69"/>
                    <a:gd name="T122" fmla="*/ 179 w 227"/>
                    <a:gd name="T123" fmla="*/ 16 h 6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27"/>
                    <a:gd name="T187" fmla="*/ 0 h 69"/>
                    <a:gd name="T188" fmla="*/ 227 w 227"/>
                    <a:gd name="T189" fmla="*/ 69 h 6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27" h="69">
                      <a:moveTo>
                        <a:pt x="175" y="18"/>
                      </a:moveTo>
                      <a:lnTo>
                        <a:pt x="173" y="19"/>
                      </a:lnTo>
                      <a:lnTo>
                        <a:pt x="173" y="20"/>
                      </a:lnTo>
                      <a:lnTo>
                        <a:pt x="172" y="20"/>
                      </a:lnTo>
                      <a:lnTo>
                        <a:pt x="172" y="21"/>
                      </a:lnTo>
                      <a:lnTo>
                        <a:pt x="170" y="21"/>
                      </a:lnTo>
                      <a:lnTo>
                        <a:pt x="170" y="22"/>
                      </a:lnTo>
                      <a:lnTo>
                        <a:pt x="168" y="23"/>
                      </a:lnTo>
                      <a:lnTo>
                        <a:pt x="168" y="24"/>
                      </a:lnTo>
                      <a:lnTo>
                        <a:pt x="167" y="25"/>
                      </a:lnTo>
                      <a:lnTo>
                        <a:pt x="167" y="26"/>
                      </a:lnTo>
                      <a:lnTo>
                        <a:pt x="167" y="27"/>
                      </a:lnTo>
                      <a:lnTo>
                        <a:pt x="165" y="27"/>
                      </a:lnTo>
                      <a:lnTo>
                        <a:pt x="165" y="29"/>
                      </a:lnTo>
                      <a:lnTo>
                        <a:pt x="165" y="30"/>
                      </a:lnTo>
                      <a:lnTo>
                        <a:pt x="164" y="30"/>
                      </a:lnTo>
                      <a:lnTo>
                        <a:pt x="164" y="31"/>
                      </a:lnTo>
                      <a:lnTo>
                        <a:pt x="162" y="32"/>
                      </a:lnTo>
                      <a:lnTo>
                        <a:pt x="161" y="33"/>
                      </a:lnTo>
                      <a:lnTo>
                        <a:pt x="161" y="34"/>
                      </a:lnTo>
                      <a:lnTo>
                        <a:pt x="159" y="34"/>
                      </a:lnTo>
                      <a:lnTo>
                        <a:pt x="159" y="35"/>
                      </a:lnTo>
                      <a:lnTo>
                        <a:pt x="158" y="36"/>
                      </a:lnTo>
                      <a:lnTo>
                        <a:pt x="158" y="37"/>
                      </a:lnTo>
                      <a:lnTo>
                        <a:pt x="156" y="37"/>
                      </a:lnTo>
                      <a:lnTo>
                        <a:pt x="155" y="38"/>
                      </a:lnTo>
                      <a:lnTo>
                        <a:pt x="155" y="39"/>
                      </a:lnTo>
                      <a:lnTo>
                        <a:pt x="153" y="40"/>
                      </a:lnTo>
                      <a:lnTo>
                        <a:pt x="152" y="40"/>
                      </a:lnTo>
                      <a:lnTo>
                        <a:pt x="152" y="42"/>
                      </a:lnTo>
                      <a:lnTo>
                        <a:pt x="150" y="43"/>
                      </a:lnTo>
                      <a:lnTo>
                        <a:pt x="148" y="43"/>
                      </a:lnTo>
                      <a:lnTo>
                        <a:pt x="147" y="44"/>
                      </a:lnTo>
                      <a:lnTo>
                        <a:pt x="145" y="45"/>
                      </a:lnTo>
                      <a:lnTo>
                        <a:pt x="144" y="46"/>
                      </a:lnTo>
                      <a:lnTo>
                        <a:pt x="142" y="46"/>
                      </a:lnTo>
                      <a:lnTo>
                        <a:pt x="141" y="47"/>
                      </a:lnTo>
                      <a:lnTo>
                        <a:pt x="139" y="47"/>
                      </a:lnTo>
                      <a:lnTo>
                        <a:pt x="138" y="47"/>
                      </a:lnTo>
                      <a:lnTo>
                        <a:pt x="136" y="48"/>
                      </a:lnTo>
                      <a:lnTo>
                        <a:pt x="135" y="48"/>
                      </a:lnTo>
                      <a:lnTo>
                        <a:pt x="133" y="49"/>
                      </a:lnTo>
                      <a:lnTo>
                        <a:pt x="132" y="49"/>
                      </a:lnTo>
                      <a:lnTo>
                        <a:pt x="130" y="49"/>
                      </a:lnTo>
                      <a:lnTo>
                        <a:pt x="129" y="49"/>
                      </a:lnTo>
                      <a:lnTo>
                        <a:pt x="127" y="49"/>
                      </a:lnTo>
                      <a:lnTo>
                        <a:pt x="125" y="49"/>
                      </a:lnTo>
                      <a:lnTo>
                        <a:pt x="124" y="49"/>
                      </a:lnTo>
                      <a:lnTo>
                        <a:pt x="122" y="49"/>
                      </a:lnTo>
                      <a:lnTo>
                        <a:pt x="121" y="49"/>
                      </a:lnTo>
                      <a:lnTo>
                        <a:pt x="119" y="49"/>
                      </a:lnTo>
                      <a:lnTo>
                        <a:pt x="118" y="49"/>
                      </a:lnTo>
                      <a:lnTo>
                        <a:pt x="116" y="49"/>
                      </a:lnTo>
                      <a:lnTo>
                        <a:pt x="115" y="48"/>
                      </a:lnTo>
                      <a:lnTo>
                        <a:pt x="113" y="48"/>
                      </a:lnTo>
                      <a:lnTo>
                        <a:pt x="112" y="48"/>
                      </a:lnTo>
                      <a:lnTo>
                        <a:pt x="112" y="47"/>
                      </a:lnTo>
                      <a:lnTo>
                        <a:pt x="110" y="47"/>
                      </a:lnTo>
                      <a:lnTo>
                        <a:pt x="109" y="47"/>
                      </a:lnTo>
                      <a:lnTo>
                        <a:pt x="107" y="47"/>
                      </a:lnTo>
                      <a:lnTo>
                        <a:pt x="107" y="46"/>
                      </a:lnTo>
                      <a:lnTo>
                        <a:pt x="105" y="46"/>
                      </a:lnTo>
                      <a:lnTo>
                        <a:pt x="104" y="46"/>
                      </a:lnTo>
                      <a:lnTo>
                        <a:pt x="102" y="46"/>
                      </a:lnTo>
                      <a:lnTo>
                        <a:pt x="101" y="46"/>
                      </a:lnTo>
                      <a:lnTo>
                        <a:pt x="99" y="46"/>
                      </a:lnTo>
                      <a:lnTo>
                        <a:pt x="98" y="46"/>
                      </a:lnTo>
                      <a:lnTo>
                        <a:pt x="98" y="47"/>
                      </a:lnTo>
                      <a:lnTo>
                        <a:pt x="98" y="48"/>
                      </a:lnTo>
                      <a:lnTo>
                        <a:pt x="99" y="48"/>
                      </a:lnTo>
                      <a:lnTo>
                        <a:pt x="99" y="49"/>
                      </a:lnTo>
                      <a:lnTo>
                        <a:pt x="99" y="50"/>
                      </a:lnTo>
                      <a:lnTo>
                        <a:pt x="99" y="51"/>
                      </a:lnTo>
                      <a:lnTo>
                        <a:pt x="101" y="51"/>
                      </a:lnTo>
                      <a:lnTo>
                        <a:pt x="101" y="52"/>
                      </a:lnTo>
                      <a:lnTo>
                        <a:pt x="99" y="52"/>
                      </a:lnTo>
                      <a:lnTo>
                        <a:pt x="99" y="53"/>
                      </a:lnTo>
                      <a:lnTo>
                        <a:pt x="98" y="53"/>
                      </a:lnTo>
                      <a:lnTo>
                        <a:pt x="96" y="53"/>
                      </a:lnTo>
                      <a:lnTo>
                        <a:pt x="95" y="53"/>
                      </a:lnTo>
                      <a:lnTo>
                        <a:pt x="93" y="53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9" y="52"/>
                      </a:lnTo>
                      <a:lnTo>
                        <a:pt x="87" y="52"/>
                      </a:lnTo>
                      <a:lnTo>
                        <a:pt x="86" y="52"/>
                      </a:lnTo>
                      <a:lnTo>
                        <a:pt x="84" y="52"/>
                      </a:lnTo>
                      <a:lnTo>
                        <a:pt x="82" y="52"/>
                      </a:lnTo>
                      <a:lnTo>
                        <a:pt x="81" y="52"/>
                      </a:lnTo>
                      <a:lnTo>
                        <a:pt x="79" y="52"/>
                      </a:lnTo>
                      <a:lnTo>
                        <a:pt x="78" y="51"/>
                      </a:lnTo>
                      <a:lnTo>
                        <a:pt x="76" y="51"/>
                      </a:lnTo>
                      <a:lnTo>
                        <a:pt x="75" y="52"/>
                      </a:lnTo>
                      <a:lnTo>
                        <a:pt x="73" y="52"/>
                      </a:lnTo>
                      <a:lnTo>
                        <a:pt x="72" y="52"/>
                      </a:lnTo>
                      <a:lnTo>
                        <a:pt x="70" y="52"/>
                      </a:lnTo>
                      <a:lnTo>
                        <a:pt x="69" y="52"/>
                      </a:lnTo>
                      <a:lnTo>
                        <a:pt x="67" y="52"/>
                      </a:lnTo>
                      <a:lnTo>
                        <a:pt x="66" y="52"/>
                      </a:lnTo>
                      <a:lnTo>
                        <a:pt x="66" y="53"/>
                      </a:lnTo>
                      <a:lnTo>
                        <a:pt x="64" y="53"/>
                      </a:lnTo>
                      <a:lnTo>
                        <a:pt x="63" y="53"/>
                      </a:lnTo>
                      <a:lnTo>
                        <a:pt x="61" y="53"/>
                      </a:lnTo>
                      <a:lnTo>
                        <a:pt x="59" y="53"/>
                      </a:lnTo>
                      <a:lnTo>
                        <a:pt x="58" y="53"/>
                      </a:lnTo>
                      <a:lnTo>
                        <a:pt x="56" y="53"/>
                      </a:lnTo>
                      <a:lnTo>
                        <a:pt x="55" y="53"/>
                      </a:lnTo>
                      <a:lnTo>
                        <a:pt x="53" y="53"/>
                      </a:lnTo>
                      <a:lnTo>
                        <a:pt x="52" y="53"/>
                      </a:lnTo>
                      <a:lnTo>
                        <a:pt x="50" y="53"/>
                      </a:lnTo>
                      <a:lnTo>
                        <a:pt x="49" y="53"/>
                      </a:lnTo>
                      <a:lnTo>
                        <a:pt x="47" y="53"/>
                      </a:lnTo>
                      <a:lnTo>
                        <a:pt x="46" y="53"/>
                      </a:lnTo>
                      <a:lnTo>
                        <a:pt x="44" y="54"/>
                      </a:lnTo>
                      <a:lnTo>
                        <a:pt x="46" y="56"/>
                      </a:lnTo>
                      <a:lnTo>
                        <a:pt x="46" y="57"/>
                      </a:lnTo>
                      <a:lnTo>
                        <a:pt x="47" y="57"/>
                      </a:lnTo>
                      <a:lnTo>
                        <a:pt x="47" y="58"/>
                      </a:lnTo>
                      <a:lnTo>
                        <a:pt x="47" y="59"/>
                      </a:lnTo>
                      <a:lnTo>
                        <a:pt x="46" y="59"/>
                      </a:lnTo>
                      <a:lnTo>
                        <a:pt x="46" y="60"/>
                      </a:lnTo>
                      <a:lnTo>
                        <a:pt x="44" y="60"/>
                      </a:lnTo>
                      <a:lnTo>
                        <a:pt x="43" y="60"/>
                      </a:lnTo>
                      <a:lnTo>
                        <a:pt x="43" y="59"/>
                      </a:lnTo>
                      <a:lnTo>
                        <a:pt x="41" y="59"/>
                      </a:lnTo>
                      <a:lnTo>
                        <a:pt x="39" y="59"/>
                      </a:lnTo>
                      <a:lnTo>
                        <a:pt x="38" y="59"/>
                      </a:lnTo>
                      <a:lnTo>
                        <a:pt x="36" y="59"/>
                      </a:lnTo>
                      <a:lnTo>
                        <a:pt x="35" y="59"/>
                      </a:lnTo>
                      <a:lnTo>
                        <a:pt x="33" y="59"/>
                      </a:lnTo>
                      <a:lnTo>
                        <a:pt x="32" y="59"/>
                      </a:lnTo>
                      <a:lnTo>
                        <a:pt x="30" y="59"/>
                      </a:lnTo>
                      <a:lnTo>
                        <a:pt x="29" y="59"/>
                      </a:lnTo>
                      <a:lnTo>
                        <a:pt x="27" y="59"/>
                      </a:lnTo>
                      <a:lnTo>
                        <a:pt x="26" y="59"/>
                      </a:lnTo>
                      <a:lnTo>
                        <a:pt x="24" y="59"/>
                      </a:lnTo>
                      <a:lnTo>
                        <a:pt x="23" y="59"/>
                      </a:lnTo>
                      <a:lnTo>
                        <a:pt x="21" y="59"/>
                      </a:lnTo>
                      <a:lnTo>
                        <a:pt x="20" y="59"/>
                      </a:lnTo>
                      <a:lnTo>
                        <a:pt x="18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5" y="61"/>
                      </a:lnTo>
                      <a:lnTo>
                        <a:pt x="13" y="61"/>
                      </a:lnTo>
                      <a:lnTo>
                        <a:pt x="12" y="61"/>
                      </a:lnTo>
                      <a:lnTo>
                        <a:pt x="10" y="62"/>
                      </a:lnTo>
                      <a:lnTo>
                        <a:pt x="9" y="62"/>
                      </a:lnTo>
                      <a:lnTo>
                        <a:pt x="7" y="62"/>
                      </a:lnTo>
                      <a:lnTo>
                        <a:pt x="6" y="62"/>
                      </a:lnTo>
                      <a:lnTo>
                        <a:pt x="4" y="62"/>
                      </a:lnTo>
                      <a:lnTo>
                        <a:pt x="3" y="62"/>
                      </a:lnTo>
                      <a:lnTo>
                        <a:pt x="1" y="62"/>
                      </a:lnTo>
                      <a:lnTo>
                        <a:pt x="0" y="62"/>
                      </a:lnTo>
                      <a:lnTo>
                        <a:pt x="1" y="62"/>
                      </a:lnTo>
                      <a:lnTo>
                        <a:pt x="3" y="62"/>
                      </a:lnTo>
                      <a:lnTo>
                        <a:pt x="4" y="62"/>
                      </a:lnTo>
                      <a:lnTo>
                        <a:pt x="6" y="62"/>
                      </a:lnTo>
                      <a:lnTo>
                        <a:pt x="7" y="63"/>
                      </a:lnTo>
                      <a:lnTo>
                        <a:pt x="9" y="63"/>
                      </a:lnTo>
                      <a:lnTo>
                        <a:pt x="10" y="63"/>
                      </a:lnTo>
                      <a:lnTo>
                        <a:pt x="12" y="63"/>
                      </a:lnTo>
                      <a:lnTo>
                        <a:pt x="13" y="62"/>
                      </a:lnTo>
                      <a:lnTo>
                        <a:pt x="15" y="62"/>
                      </a:lnTo>
                      <a:lnTo>
                        <a:pt x="16" y="62"/>
                      </a:lnTo>
                      <a:lnTo>
                        <a:pt x="18" y="62"/>
                      </a:lnTo>
                      <a:lnTo>
                        <a:pt x="20" y="62"/>
                      </a:lnTo>
                      <a:lnTo>
                        <a:pt x="21" y="62"/>
                      </a:lnTo>
                      <a:lnTo>
                        <a:pt x="21" y="61"/>
                      </a:lnTo>
                      <a:lnTo>
                        <a:pt x="23" y="61"/>
                      </a:lnTo>
                      <a:lnTo>
                        <a:pt x="24" y="61"/>
                      </a:lnTo>
                      <a:lnTo>
                        <a:pt x="26" y="61"/>
                      </a:lnTo>
                      <a:lnTo>
                        <a:pt x="27" y="61"/>
                      </a:lnTo>
                      <a:lnTo>
                        <a:pt x="29" y="61"/>
                      </a:lnTo>
                      <a:lnTo>
                        <a:pt x="30" y="61"/>
                      </a:lnTo>
                      <a:lnTo>
                        <a:pt x="32" y="61"/>
                      </a:lnTo>
                      <a:lnTo>
                        <a:pt x="33" y="61"/>
                      </a:lnTo>
                      <a:lnTo>
                        <a:pt x="35" y="61"/>
                      </a:lnTo>
                      <a:lnTo>
                        <a:pt x="36" y="61"/>
                      </a:lnTo>
                      <a:lnTo>
                        <a:pt x="38" y="61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6" y="61"/>
                      </a:lnTo>
                      <a:lnTo>
                        <a:pt x="49" y="62"/>
                      </a:lnTo>
                      <a:lnTo>
                        <a:pt x="50" y="62"/>
                      </a:lnTo>
                      <a:lnTo>
                        <a:pt x="50" y="61"/>
                      </a:lnTo>
                      <a:lnTo>
                        <a:pt x="52" y="61"/>
                      </a:lnTo>
                      <a:lnTo>
                        <a:pt x="53" y="61"/>
                      </a:lnTo>
                      <a:lnTo>
                        <a:pt x="55" y="60"/>
                      </a:lnTo>
                      <a:lnTo>
                        <a:pt x="53" y="60"/>
                      </a:lnTo>
                      <a:lnTo>
                        <a:pt x="53" y="59"/>
                      </a:lnTo>
                      <a:lnTo>
                        <a:pt x="52" y="59"/>
                      </a:lnTo>
                      <a:lnTo>
                        <a:pt x="52" y="58"/>
                      </a:lnTo>
                      <a:lnTo>
                        <a:pt x="52" y="57"/>
                      </a:lnTo>
                      <a:lnTo>
                        <a:pt x="53" y="57"/>
                      </a:lnTo>
                      <a:lnTo>
                        <a:pt x="53" y="56"/>
                      </a:lnTo>
                      <a:lnTo>
                        <a:pt x="55" y="56"/>
                      </a:lnTo>
                      <a:lnTo>
                        <a:pt x="55" y="57"/>
                      </a:lnTo>
                      <a:lnTo>
                        <a:pt x="56" y="57"/>
                      </a:lnTo>
                      <a:lnTo>
                        <a:pt x="58" y="57"/>
                      </a:lnTo>
                      <a:lnTo>
                        <a:pt x="59" y="57"/>
                      </a:lnTo>
                      <a:lnTo>
                        <a:pt x="61" y="57"/>
                      </a:lnTo>
                      <a:lnTo>
                        <a:pt x="63" y="57"/>
                      </a:lnTo>
                      <a:lnTo>
                        <a:pt x="64" y="57"/>
                      </a:lnTo>
                      <a:lnTo>
                        <a:pt x="66" y="57"/>
                      </a:lnTo>
                      <a:lnTo>
                        <a:pt x="67" y="57"/>
                      </a:lnTo>
                      <a:lnTo>
                        <a:pt x="69" y="57"/>
                      </a:lnTo>
                      <a:lnTo>
                        <a:pt x="70" y="57"/>
                      </a:lnTo>
                      <a:lnTo>
                        <a:pt x="72" y="57"/>
                      </a:lnTo>
                      <a:lnTo>
                        <a:pt x="73" y="57"/>
                      </a:lnTo>
                      <a:lnTo>
                        <a:pt x="75" y="57"/>
                      </a:lnTo>
                      <a:lnTo>
                        <a:pt x="76" y="57"/>
                      </a:lnTo>
                      <a:lnTo>
                        <a:pt x="78" y="57"/>
                      </a:lnTo>
                      <a:lnTo>
                        <a:pt x="79" y="57"/>
                      </a:lnTo>
                      <a:lnTo>
                        <a:pt x="79" y="58"/>
                      </a:lnTo>
                      <a:lnTo>
                        <a:pt x="81" y="58"/>
                      </a:lnTo>
                      <a:lnTo>
                        <a:pt x="82" y="58"/>
                      </a:lnTo>
                      <a:lnTo>
                        <a:pt x="82" y="59"/>
                      </a:lnTo>
                      <a:lnTo>
                        <a:pt x="84" y="59"/>
                      </a:lnTo>
                      <a:lnTo>
                        <a:pt x="86" y="59"/>
                      </a:lnTo>
                      <a:lnTo>
                        <a:pt x="87" y="59"/>
                      </a:lnTo>
                      <a:lnTo>
                        <a:pt x="87" y="60"/>
                      </a:lnTo>
                      <a:lnTo>
                        <a:pt x="89" y="60"/>
                      </a:lnTo>
                      <a:lnTo>
                        <a:pt x="89" y="61"/>
                      </a:lnTo>
                      <a:lnTo>
                        <a:pt x="90" y="62"/>
                      </a:lnTo>
                      <a:lnTo>
                        <a:pt x="90" y="63"/>
                      </a:lnTo>
                      <a:lnTo>
                        <a:pt x="89" y="63"/>
                      </a:lnTo>
                      <a:lnTo>
                        <a:pt x="89" y="64"/>
                      </a:lnTo>
                      <a:lnTo>
                        <a:pt x="89" y="65"/>
                      </a:lnTo>
                      <a:lnTo>
                        <a:pt x="89" y="66"/>
                      </a:lnTo>
                      <a:lnTo>
                        <a:pt x="90" y="66"/>
                      </a:lnTo>
                      <a:lnTo>
                        <a:pt x="90" y="67"/>
                      </a:lnTo>
                      <a:lnTo>
                        <a:pt x="92" y="67"/>
                      </a:lnTo>
                      <a:lnTo>
                        <a:pt x="93" y="67"/>
                      </a:lnTo>
                      <a:lnTo>
                        <a:pt x="93" y="69"/>
                      </a:lnTo>
                      <a:lnTo>
                        <a:pt x="95" y="69"/>
                      </a:lnTo>
                      <a:lnTo>
                        <a:pt x="96" y="69"/>
                      </a:lnTo>
                      <a:lnTo>
                        <a:pt x="98" y="69"/>
                      </a:lnTo>
                      <a:lnTo>
                        <a:pt x="99" y="69"/>
                      </a:lnTo>
                      <a:lnTo>
                        <a:pt x="101" y="69"/>
                      </a:lnTo>
                      <a:lnTo>
                        <a:pt x="101" y="67"/>
                      </a:lnTo>
                      <a:lnTo>
                        <a:pt x="102" y="67"/>
                      </a:lnTo>
                      <a:lnTo>
                        <a:pt x="102" y="66"/>
                      </a:lnTo>
                      <a:lnTo>
                        <a:pt x="104" y="65"/>
                      </a:lnTo>
                      <a:lnTo>
                        <a:pt x="104" y="64"/>
                      </a:lnTo>
                      <a:lnTo>
                        <a:pt x="102" y="63"/>
                      </a:lnTo>
                      <a:lnTo>
                        <a:pt x="101" y="63"/>
                      </a:lnTo>
                      <a:lnTo>
                        <a:pt x="101" y="62"/>
                      </a:lnTo>
                      <a:lnTo>
                        <a:pt x="99" y="62"/>
                      </a:lnTo>
                      <a:lnTo>
                        <a:pt x="98" y="62"/>
                      </a:lnTo>
                      <a:lnTo>
                        <a:pt x="98" y="61"/>
                      </a:lnTo>
                      <a:lnTo>
                        <a:pt x="96" y="61"/>
                      </a:lnTo>
                      <a:lnTo>
                        <a:pt x="96" y="60"/>
                      </a:lnTo>
                      <a:lnTo>
                        <a:pt x="98" y="60"/>
                      </a:lnTo>
                      <a:lnTo>
                        <a:pt x="98" y="59"/>
                      </a:lnTo>
                      <a:lnTo>
                        <a:pt x="99" y="59"/>
                      </a:lnTo>
                      <a:lnTo>
                        <a:pt x="101" y="59"/>
                      </a:lnTo>
                      <a:lnTo>
                        <a:pt x="102" y="59"/>
                      </a:lnTo>
                      <a:lnTo>
                        <a:pt x="102" y="58"/>
                      </a:lnTo>
                      <a:lnTo>
                        <a:pt x="104" y="58"/>
                      </a:lnTo>
                      <a:lnTo>
                        <a:pt x="105" y="58"/>
                      </a:lnTo>
                      <a:lnTo>
                        <a:pt x="107" y="58"/>
                      </a:lnTo>
                      <a:lnTo>
                        <a:pt x="109" y="58"/>
                      </a:lnTo>
                      <a:lnTo>
                        <a:pt x="110" y="58"/>
                      </a:lnTo>
                      <a:lnTo>
                        <a:pt x="112" y="58"/>
                      </a:lnTo>
                      <a:lnTo>
                        <a:pt x="113" y="58"/>
                      </a:lnTo>
                      <a:lnTo>
                        <a:pt x="115" y="58"/>
                      </a:lnTo>
                      <a:lnTo>
                        <a:pt x="115" y="59"/>
                      </a:lnTo>
                      <a:lnTo>
                        <a:pt x="116" y="59"/>
                      </a:lnTo>
                      <a:lnTo>
                        <a:pt x="118" y="59"/>
                      </a:lnTo>
                      <a:lnTo>
                        <a:pt x="118" y="60"/>
                      </a:lnTo>
                      <a:lnTo>
                        <a:pt x="119" y="60"/>
                      </a:lnTo>
                      <a:lnTo>
                        <a:pt x="121" y="60"/>
                      </a:lnTo>
                      <a:lnTo>
                        <a:pt x="121" y="61"/>
                      </a:lnTo>
                      <a:lnTo>
                        <a:pt x="122" y="61"/>
                      </a:lnTo>
                      <a:lnTo>
                        <a:pt x="122" y="62"/>
                      </a:lnTo>
                      <a:lnTo>
                        <a:pt x="124" y="62"/>
                      </a:lnTo>
                      <a:lnTo>
                        <a:pt x="124" y="63"/>
                      </a:lnTo>
                      <a:lnTo>
                        <a:pt x="125" y="63"/>
                      </a:lnTo>
                      <a:lnTo>
                        <a:pt x="127" y="64"/>
                      </a:lnTo>
                      <a:lnTo>
                        <a:pt x="129" y="64"/>
                      </a:lnTo>
                      <a:lnTo>
                        <a:pt x="130" y="65"/>
                      </a:lnTo>
                      <a:lnTo>
                        <a:pt x="132" y="65"/>
                      </a:lnTo>
                      <a:lnTo>
                        <a:pt x="133" y="65"/>
                      </a:lnTo>
                      <a:lnTo>
                        <a:pt x="135" y="65"/>
                      </a:lnTo>
                      <a:lnTo>
                        <a:pt x="135" y="64"/>
                      </a:lnTo>
                      <a:lnTo>
                        <a:pt x="135" y="63"/>
                      </a:lnTo>
                      <a:lnTo>
                        <a:pt x="135" y="62"/>
                      </a:lnTo>
                      <a:lnTo>
                        <a:pt x="133" y="62"/>
                      </a:lnTo>
                      <a:lnTo>
                        <a:pt x="133" y="61"/>
                      </a:lnTo>
                      <a:lnTo>
                        <a:pt x="133" y="60"/>
                      </a:lnTo>
                      <a:lnTo>
                        <a:pt x="135" y="60"/>
                      </a:lnTo>
                      <a:lnTo>
                        <a:pt x="136" y="59"/>
                      </a:lnTo>
                      <a:lnTo>
                        <a:pt x="138" y="59"/>
                      </a:lnTo>
                      <a:lnTo>
                        <a:pt x="139" y="59"/>
                      </a:lnTo>
                      <a:lnTo>
                        <a:pt x="139" y="58"/>
                      </a:lnTo>
                      <a:lnTo>
                        <a:pt x="141" y="58"/>
                      </a:lnTo>
                      <a:lnTo>
                        <a:pt x="141" y="57"/>
                      </a:lnTo>
                      <a:lnTo>
                        <a:pt x="142" y="57"/>
                      </a:lnTo>
                      <a:lnTo>
                        <a:pt x="142" y="56"/>
                      </a:lnTo>
                      <a:lnTo>
                        <a:pt x="142" y="54"/>
                      </a:lnTo>
                      <a:lnTo>
                        <a:pt x="142" y="53"/>
                      </a:lnTo>
                      <a:lnTo>
                        <a:pt x="144" y="53"/>
                      </a:lnTo>
                      <a:lnTo>
                        <a:pt x="145" y="53"/>
                      </a:lnTo>
                      <a:lnTo>
                        <a:pt x="145" y="54"/>
                      </a:lnTo>
                      <a:lnTo>
                        <a:pt x="147" y="54"/>
                      </a:lnTo>
                      <a:lnTo>
                        <a:pt x="147" y="56"/>
                      </a:lnTo>
                      <a:lnTo>
                        <a:pt x="148" y="56"/>
                      </a:lnTo>
                      <a:lnTo>
                        <a:pt x="148" y="57"/>
                      </a:lnTo>
                      <a:lnTo>
                        <a:pt x="150" y="57"/>
                      </a:lnTo>
                      <a:lnTo>
                        <a:pt x="150" y="58"/>
                      </a:lnTo>
                      <a:lnTo>
                        <a:pt x="152" y="58"/>
                      </a:lnTo>
                      <a:lnTo>
                        <a:pt x="152" y="59"/>
                      </a:lnTo>
                      <a:lnTo>
                        <a:pt x="153" y="59"/>
                      </a:lnTo>
                      <a:lnTo>
                        <a:pt x="153" y="60"/>
                      </a:lnTo>
                      <a:lnTo>
                        <a:pt x="155" y="60"/>
                      </a:lnTo>
                      <a:lnTo>
                        <a:pt x="155" y="61"/>
                      </a:lnTo>
                      <a:lnTo>
                        <a:pt x="156" y="61"/>
                      </a:lnTo>
                      <a:lnTo>
                        <a:pt x="158" y="61"/>
                      </a:lnTo>
                      <a:lnTo>
                        <a:pt x="158" y="62"/>
                      </a:lnTo>
                      <a:lnTo>
                        <a:pt x="159" y="62"/>
                      </a:lnTo>
                      <a:lnTo>
                        <a:pt x="161" y="62"/>
                      </a:lnTo>
                      <a:lnTo>
                        <a:pt x="162" y="62"/>
                      </a:lnTo>
                      <a:lnTo>
                        <a:pt x="164" y="62"/>
                      </a:lnTo>
                      <a:lnTo>
                        <a:pt x="165" y="62"/>
                      </a:lnTo>
                      <a:lnTo>
                        <a:pt x="165" y="61"/>
                      </a:lnTo>
                      <a:lnTo>
                        <a:pt x="167" y="61"/>
                      </a:lnTo>
                      <a:lnTo>
                        <a:pt x="167" y="60"/>
                      </a:lnTo>
                      <a:lnTo>
                        <a:pt x="167" y="59"/>
                      </a:lnTo>
                      <a:lnTo>
                        <a:pt x="165" y="59"/>
                      </a:lnTo>
                      <a:lnTo>
                        <a:pt x="167" y="59"/>
                      </a:lnTo>
                      <a:lnTo>
                        <a:pt x="167" y="58"/>
                      </a:lnTo>
                      <a:lnTo>
                        <a:pt x="168" y="58"/>
                      </a:lnTo>
                      <a:lnTo>
                        <a:pt x="170" y="58"/>
                      </a:lnTo>
                      <a:lnTo>
                        <a:pt x="172" y="58"/>
                      </a:lnTo>
                      <a:lnTo>
                        <a:pt x="173" y="58"/>
                      </a:lnTo>
                      <a:lnTo>
                        <a:pt x="175" y="58"/>
                      </a:lnTo>
                      <a:lnTo>
                        <a:pt x="176" y="58"/>
                      </a:lnTo>
                      <a:lnTo>
                        <a:pt x="178" y="58"/>
                      </a:lnTo>
                      <a:lnTo>
                        <a:pt x="179" y="58"/>
                      </a:lnTo>
                      <a:lnTo>
                        <a:pt x="179" y="57"/>
                      </a:lnTo>
                      <a:lnTo>
                        <a:pt x="178" y="57"/>
                      </a:lnTo>
                      <a:lnTo>
                        <a:pt x="176" y="56"/>
                      </a:lnTo>
                      <a:lnTo>
                        <a:pt x="175" y="56"/>
                      </a:lnTo>
                      <a:lnTo>
                        <a:pt x="173" y="56"/>
                      </a:lnTo>
                      <a:lnTo>
                        <a:pt x="173" y="54"/>
                      </a:lnTo>
                      <a:lnTo>
                        <a:pt x="172" y="54"/>
                      </a:lnTo>
                      <a:lnTo>
                        <a:pt x="172" y="53"/>
                      </a:lnTo>
                      <a:lnTo>
                        <a:pt x="170" y="53"/>
                      </a:lnTo>
                      <a:lnTo>
                        <a:pt x="170" y="52"/>
                      </a:lnTo>
                      <a:lnTo>
                        <a:pt x="172" y="52"/>
                      </a:lnTo>
                      <a:lnTo>
                        <a:pt x="172" y="51"/>
                      </a:lnTo>
                      <a:lnTo>
                        <a:pt x="173" y="51"/>
                      </a:lnTo>
                      <a:lnTo>
                        <a:pt x="175" y="50"/>
                      </a:lnTo>
                      <a:lnTo>
                        <a:pt x="176" y="50"/>
                      </a:lnTo>
                      <a:lnTo>
                        <a:pt x="178" y="50"/>
                      </a:lnTo>
                      <a:lnTo>
                        <a:pt x="179" y="50"/>
                      </a:lnTo>
                      <a:lnTo>
                        <a:pt x="179" y="51"/>
                      </a:lnTo>
                      <a:lnTo>
                        <a:pt x="181" y="51"/>
                      </a:lnTo>
                      <a:lnTo>
                        <a:pt x="182" y="52"/>
                      </a:lnTo>
                      <a:lnTo>
                        <a:pt x="184" y="53"/>
                      </a:lnTo>
                      <a:lnTo>
                        <a:pt x="184" y="54"/>
                      </a:lnTo>
                      <a:lnTo>
                        <a:pt x="185" y="54"/>
                      </a:lnTo>
                      <a:lnTo>
                        <a:pt x="187" y="54"/>
                      </a:lnTo>
                      <a:lnTo>
                        <a:pt x="187" y="56"/>
                      </a:lnTo>
                      <a:lnTo>
                        <a:pt x="188" y="56"/>
                      </a:lnTo>
                      <a:lnTo>
                        <a:pt x="188" y="54"/>
                      </a:lnTo>
                      <a:lnTo>
                        <a:pt x="190" y="54"/>
                      </a:lnTo>
                      <a:lnTo>
                        <a:pt x="191" y="54"/>
                      </a:lnTo>
                      <a:lnTo>
                        <a:pt x="191" y="53"/>
                      </a:lnTo>
                      <a:lnTo>
                        <a:pt x="193" y="53"/>
                      </a:lnTo>
                      <a:lnTo>
                        <a:pt x="195" y="53"/>
                      </a:lnTo>
                      <a:lnTo>
                        <a:pt x="196" y="53"/>
                      </a:lnTo>
                      <a:lnTo>
                        <a:pt x="196" y="54"/>
                      </a:lnTo>
                      <a:lnTo>
                        <a:pt x="198" y="54"/>
                      </a:lnTo>
                      <a:lnTo>
                        <a:pt x="198" y="56"/>
                      </a:lnTo>
                      <a:lnTo>
                        <a:pt x="198" y="57"/>
                      </a:lnTo>
                      <a:lnTo>
                        <a:pt x="199" y="57"/>
                      </a:lnTo>
                      <a:lnTo>
                        <a:pt x="199" y="58"/>
                      </a:lnTo>
                      <a:lnTo>
                        <a:pt x="201" y="58"/>
                      </a:lnTo>
                      <a:lnTo>
                        <a:pt x="202" y="58"/>
                      </a:lnTo>
                      <a:lnTo>
                        <a:pt x="202" y="59"/>
                      </a:lnTo>
                      <a:lnTo>
                        <a:pt x="204" y="59"/>
                      </a:lnTo>
                      <a:lnTo>
                        <a:pt x="205" y="59"/>
                      </a:lnTo>
                      <a:lnTo>
                        <a:pt x="207" y="59"/>
                      </a:lnTo>
                      <a:lnTo>
                        <a:pt x="207" y="58"/>
                      </a:lnTo>
                      <a:lnTo>
                        <a:pt x="207" y="57"/>
                      </a:lnTo>
                      <a:lnTo>
                        <a:pt x="205" y="56"/>
                      </a:lnTo>
                      <a:lnTo>
                        <a:pt x="205" y="54"/>
                      </a:lnTo>
                      <a:lnTo>
                        <a:pt x="205" y="53"/>
                      </a:lnTo>
                      <a:lnTo>
                        <a:pt x="205" y="52"/>
                      </a:lnTo>
                      <a:lnTo>
                        <a:pt x="205" y="51"/>
                      </a:lnTo>
                      <a:lnTo>
                        <a:pt x="204" y="51"/>
                      </a:lnTo>
                      <a:lnTo>
                        <a:pt x="204" y="50"/>
                      </a:lnTo>
                      <a:lnTo>
                        <a:pt x="202" y="50"/>
                      </a:lnTo>
                      <a:lnTo>
                        <a:pt x="201" y="50"/>
                      </a:lnTo>
                      <a:lnTo>
                        <a:pt x="199" y="50"/>
                      </a:lnTo>
                      <a:lnTo>
                        <a:pt x="198" y="50"/>
                      </a:lnTo>
                      <a:lnTo>
                        <a:pt x="196" y="50"/>
                      </a:lnTo>
                      <a:lnTo>
                        <a:pt x="196" y="49"/>
                      </a:lnTo>
                      <a:lnTo>
                        <a:pt x="195" y="49"/>
                      </a:lnTo>
                      <a:lnTo>
                        <a:pt x="193" y="49"/>
                      </a:lnTo>
                      <a:lnTo>
                        <a:pt x="191" y="49"/>
                      </a:lnTo>
                      <a:lnTo>
                        <a:pt x="191" y="48"/>
                      </a:lnTo>
                      <a:lnTo>
                        <a:pt x="190" y="48"/>
                      </a:lnTo>
                      <a:lnTo>
                        <a:pt x="190" y="47"/>
                      </a:lnTo>
                      <a:lnTo>
                        <a:pt x="190" y="46"/>
                      </a:lnTo>
                      <a:lnTo>
                        <a:pt x="190" y="45"/>
                      </a:lnTo>
                      <a:lnTo>
                        <a:pt x="190" y="44"/>
                      </a:lnTo>
                      <a:lnTo>
                        <a:pt x="191" y="43"/>
                      </a:lnTo>
                      <a:lnTo>
                        <a:pt x="193" y="42"/>
                      </a:lnTo>
                      <a:lnTo>
                        <a:pt x="195" y="42"/>
                      </a:lnTo>
                      <a:lnTo>
                        <a:pt x="195" y="40"/>
                      </a:lnTo>
                      <a:lnTo>
                        <a:pt x="196" y="40"/>
                      </a:lnTo>
                      <a:lnTo>
                        <a:pt x="198" y="40"/>
                      </a:lnTo>
                      <a:lnTo>
                        <a:pt x="198" y="39"/>
                      </a:lnTo>
                      <a:lnTo>
                        <a:pt x="199" y="39"/>
                      </a:lnTo>
                      <a:lnTo>
                        <a:pt x="201" y="39"/>
                      </a:lnTo>
                      <a:lnTo>
                        <a:pt x="201" y="38"/>
                      </a:lnTo>
                      <a:lnTo>
                        <a:pt x="202" y="38"/>
                      </a:lnTo>
                      <a:lnTo>
                        <a:pt x="204" y="38"/>
                      </a:lnTo>
                      <a:lnTo>
                        <a:pt x="205" y="38"/>
                      </a:lnTo>
                      <a:lnTo>
                        <a:pt x="205" y="39"/>
                      </a:lnTo>
                      <a:lnTo>
                        <a:pt x="207" y="39"/>
                      </a:lnTo>
                      <a:lnTo>
                        <a:pt x="208" y="39"/>
                      </a:lnTo>
                      <a:lnTo>
                        <a:pt x="210" y="39"/>
                      </a:lnTo>
                      <a:lnTo>
                        <a:pt x="211" y="39"/>
                      </a:lnTo>
                      <a:lnTo>
                        <a:pt x="213" y="39"/>
                      </a:lnTo>
                      <a:lnTo>
                        <a:pt x="215" y="39"/>
                      </a:lnTo>
                      <a:lnTo>
                        <a:pt x="215" y="38"/>
                      </a:lnTo>
                      <a:lnTo>
                        <a:pt x="215" y="37"/>
                      </a:lnTo>
                      <a:lnTo>
                        <a:pt x="213" y="37"/>
                      </a:lnTo>
                      <a:lnTo>
                        <a:pt x="211" y="36"/>
                      </a:lnTo>
                      <a:lnTo>
                        <a:pt x="210" y="36"/>
                      </a:lnTo>
                      <a:lnTo>
                        <a:pt x="208" y="36"/>
                      </a:lnTo>
                      <a:lnTo>
                        <a:pt x="208" y="35"/>
                      </a:lnTo>
                      <a:lnTo>
                        <a:pt x="207" y="35"/>
                      </a:lnTo>
                      <a:lnTo>
                        <a:pt x="205" y="35"/>
                      </a:lnTo>
                      <a:lnTo>
                        <a:pt x="204" y="35"/>
                      </a:lnTo>
                      <a:lnTo>
                        <a:pt x="204" y="34"/>
                      </a:lnTo>
                      <a:lnTo>
                        <a:pt x="204" y="33"/>
                      </a:lnTo>
                      <a:lnTo>
                        <a:pt x="204" y="32"/>
                      </a:lnTo>
                      <a:lnTo>
                        <a:pt x="205" y="32"/>
                      </a:lnTo>
                      <a:lnTo>
                        <a:pt x="207" y="32"/>
                      </a:lnTo>
                      <a:lnTo>
                        <a:pt x="207" y="31"/>
                      </a:lnTo>
                      <a:lnTo>
                        <a:pt x="208" y="31"/>
                      </a:lnTo>
                      <a:lnTo>
                        <a:pt x="210" y="30"/>
                      </a:lnTo>
                      <a:lnTo>
                        <a:pt x="208" y="30"/>
                      </a:lnTo>
                      <a:lnTo>
                        <a:pt x="208" y="29"/>
                      </a:lnTo>
                      <a:lnTo>
                        <a:pt x="207" y="29"/>
                      </a:lnTo>
                      <a:lnTo>
                        <a:pt x="207" y="27"/>
                      </a:lnTo>
                      <a:lnTo>
                        <a:pt x="205" y="27"/>
                      </a:lnTo>
                      <a:lnTo>
                        <a:pt x="204" y="27"/>
                      </a:lnTo>
                      <a:lnTo>
                        <a:pt x="204" y="26"/>
                      </a:lnTo>
                      <a:lnTo>
                        <a:pt x="202" y="26"/>
                      </a:lnTo>
                      <a:lnTo>
                        <a:pt x="201" y="26"/>
                      </a:lnTo>
                      <a:lnTo>
                        <a:pt x="201" y="27"/>
                      </a:lnTo>
                      <a:lnTo>
                        <a:pt x="199" y="27"/>
                      </a:lnTo>
                      <a:lnTo>
                        <a:pt x="198" y="27"/>
                      </a:lnTo>
                      <a:lnTo>
                        <a:pt x="198" y="26"/>
                      </a:lnTo>
                      <a:lnTo>
                        <a:pt x="196" y="26"/>
                      </a:lnTo>
                      <a:lnTo>
                        <a:pt x="196" y="25"/>
                      </a:lnTo>
                      <a:lnTo>
                        <a:pt x="196" y="24"/>
                      </a:lnTo>
                      <a:lnTo>
                        <a:pt x="196" y="23"/>
                      </a:lnTo>
                      <a:lnTo>
                        <a:pt x="198" y="23"/>
                      </a:lnTo>
                      <a:lnTo>
                        <a:pt x="198" y="22"/>
                      </a:lnTo>
                      <a:lnTo>
                        <a:pt x="199" y="22"/>
                      </a:lnTo>
                      <a:lnTo>
                        <a:pt x="199" y="21"/>
                      </a:lnTo>
                      <a:lnTo>
                        <a:pt x="201" y="21"/>
                      </a:lnTo>
                      <a:lnTo>
                        <a:pt x="201" y="20"/>
                      </a:lnTo>
                      <a:lnTo>
                        <a:pt x="202" y="20"/>
                      </a:lnTo>
                      <a:lnTo>
                        <a:pt x="202" y="19"/>
                      </a:lnTo>
                      <a:lnTo>
                        <a:pt x="204" y="19"/>
                      </a:lnTo>
                      <a:lnTo>
                        <a:pt x="205" y="19"/>
                      </a:lnTo>
                      <a:lnTo>
                        <a:pt x="207" y="19"/>
                      </a:lnTo>
                      <a:lnTo>
                        <a:pt x="208" y="19"/>
                      </a:lnTo>
                      <a:lnTo>
                        <a:pt x="208" y="20"/>
                      </a:lnTo>
                      <a:lnTo>
                        <a:pt x="210" y="20"/>
                      </a:lnTo>
                      <a:lnTo>
                        <a:pt x="211" y="20"/>
                      </a:lnTo>
                      <a:lnTo>
                        <a:pt x="213" y="20"/>
                      </a:lnTo>
                      <a:lnTo>
                        <a:pt x="215" y="20"/>
                      </a:lnTo>
                      <a:lnTo>
                        <a:pt x="216" y="20"/>
                      </a:lnTo>
                      <a:lnTo>
                        <a:pt x="216" y="19"/>
                      </a:lnTo>
                      <a:lnTo>
                        <a:pt x="216" y="18"/>
                      </a:lnTo>
                      <a:lnTo>
                        <a:pt x="215" y="18"/>
                      </a:lnTo>
                      <a:lnTo>
                        <a:pt x="215" y="17"/>
                      </a:lnTo>
                      <a:lnTo>
                        <a:pt x="213" y="17"/>
                      </a:lnTo>
                      <a:lnTo>
                        <a:pt x="213" y="16"/>
                      </a:lnTo>
                      <a:lnTo>
                        <a:pt x="211" y="14"/>
                      </a:lnTo>
                      <a:lnTo>
                        <a:pt x="211" y="13"/>
                      </a:lnTo>
                      <a:lnTo>
                        <a:pt x="211" y="12"/>
                      </a:lnTo>
                      <a:lnTo>
                        <a:pt x="211" y="11"/>
                      </a:lnTo>
                      <a:lnTo>
                        <a:pt x="213" y="11"/>
                      </a:lnTo>
                      <a:lnTo>
                        <a:pt x="213" y="10"/>
                      </a:lnTo>
                      <a:lnTo>
                        <a:pt x="215" y="10"/>
                      </a:lnTo>
                      <a:lnTo>
                        <a:pt x="216" y="10"/>
                      </a:lnTo>
                      <a:lnTo>
                        <a:pt x="216" y="9"/>
                      </a:lnTo>
                      <a:lnTo>
                        <a:pt x="218" y="9"/>
                      </a:lnTo>
                      <a:lnTo>
                        <a:pt x="219" y="9"/>
                      </a:lnTo>
                      <a:lnTo>
                        <a:pt x="219" y="8"/>
                      </a:lnTo>
                      <a:lnTo>
                        <a:pt x="221" y="8"/>
                      </a:lnTo>
                      <a:lnTo>
                        <a:pt x="222" y="8"/>
                      </a:lnTo>
                      <a:lnTo>
                        <a:pt x="222" y="7"/>
                      </a:lnTo>
                      <a:lnTo>
                        <a:pt x="224" y="7"/>
                      </a:lnTo>
                      <a:lnTo>
                        <a:pt x="224" y="6"/>
                      </a:lnTo>
                      <a:lnTo>
                        <a:pt x="225" y="6"/>
                      </a:lnTo>
                      <a:lnTo>
                        <a:pt x="225" y="5"/>
                      </a:lnTo>
                      <a:lnTo>
                        <a:pt x="225" y="4"/>
                      </a:lnTo>
                      <a:lnTo>
                        <a:pt x="227" y="4"/>
                      </a:lnTo>
                      <a:lnTo>
                        <a:pt x="227" y="3"/>
                      </a:lnTo>
                      <a:lnTo>
                        <a:pt x="225" y="3"/>
                      </a:lnTo>
                      <a:lnTo>
                        <a:pt x="225" y="2"/>
                      </a:lnTo>
                      <a:lnTo>
                        <a:pt x="224" y="2"/>
                      </a:lnTo>
                      <a:lnTo>
                        <a:pt x="222" y="2"/>
                      </a:lnTo>
                      <a:lnTo>
                        <a:pt x="222" y="0"/>
                      </a:lnTo>
                      <a:lnTo>
                        <a:pt x="221" y="0"/>
                      </a:lnTo>
                      <a:lnTo>
                        <a:pt x="219" y="0"/>
                      </a:lnTo>
                      <a:lnTo>
                        <a:pt x="218" y="0"/>
                      </a:lnTo>
                      <a:lnTo>
                        <a:pt x="216" y="0"/>
                      </a:lnTo>
                      <a:lnTo>
                        <a:pt x="215" y="0"/>
                      </a:lnTo>
                      <a:lnTo>
                        <a:pt x="213" y="0"/>
                      </a:lnTo>
                      <a:lnTo>
                        <a:pt x="213" y="2"/>
                      </a:lnTo>
                      <a:lnTo>
                        <a:pt x="211" y="2"/>
                      </a:lnTo>
                      <a:lnTo>
                        <a:pt x="210" y="2"/>
                      </a:lnTo>
                      <a:lnTo>
                        <a:pt x="208" y="2"/>
                      </a:lnTo>
                      <a:lnTo>
                        <a:pt x="208" y="3"/>
                      </a:lnTo>
                      <a:lnTo>
                        <a:pt x="207" y="3"/>
                      </a:lnTo>
                      <a:lnTo>
                        <a:pt x="205" y="3"/>
                      </a:lnTo>
                      <a:lnTo>
                        <a:pt x="204" y="3"/>
                      </a:lnTo>
                      <a:lnTo>
                        <a:pt x="204" y="2"/>
                      </a:lnTo>
                      <a:lnTo>
                        <a:pt x="202" y="2"/>
                      </a:lnTo>
                      <a:lnTo>
                        <a:pt x="201" y="2"/>
                      </a:lnTo>
                      <a:lnTo>
                        <a:pt x="199" y="2"/>
                      </a:lnTo>
                      <a:lnTo>
                        <a:pt x="199" y="3"/>
                      </a:lnTo>
                      <a:lnTo>
                        <a:pt x="198" y="3"/>
                      </a:lnTo>
                      <a:lnTo>
                        <a:pt x="198" y="4"/>
                      </a:lnTo>
                      <a:lnTo>
                        <a:pt x="196" y="4"/>
                      </a:lnTo>
                      <a:lnTo>
                        <a:pt x="195" y="4"/>
                      </a:lnTo>
                      <a:lnTo>
                        <a:pt x="195" y="5"/>
                      </a:lnTo>
                      <a:lnTo>
                        <a:pt x="193" y="5"/>
                      </a:lnTo>
                      <a:lnTo>
                        <a:pt x="191" y="5"/>
                      </a:lnTo>
                      <a:lnTo>
                        <a:pt x="190" y="5"/>
                      </a:lnTo>
                      <a:lnTo>
                        <a:pt x="190" y="6"/>
                      </a:lnTo>
                      <a:lnTo>
                        <a:pt x="188" y="6"/>
                      </a:lnTo>
                      <a:lnTo>
                        <a:pt x="188" y="7"/>
                      </a:lnTo>
                      <a:lnTo>
                        <a:pt x="188" y="8"/>
                      </a:lnTo>
                      <a:lnTo>
                        <a:pt x="187" y="8"/>
                      </a:lnTo>
                      <a:lnTo>
                        <a:pt x="187" y="9"/>
                      </a:lnTo>
                      <a:lnTo>
                        <a:pt x="187" y="10"/>
                      </a:lnTo>
                      <a:lnTo>
                        <a:pt x="185" y="10"/>
                      </a:lnTo>
                      <a:lnTo>
                        <a:pt x="185" y="11"/>
                      </a:lnTo>
                      <a:lnTo>
                        <a:pt x="185" y="12"/>
                      </a:lnTo>
                      <a:lnTo>
                        <a:pt x="184" y="12"/>
                      </a:lnTo>
                      <a:lnTo>
                        <a:pt x="184" y="13"/>
                      </a:lnTo>
                      <a:lnTo>
                        <a:pt x="182" y="13"/>
                      </a:lnTo>
                      <a:lnTo>
                        <a:pt x="182" y="14"/>
                      </a:lnTo>
                      <a:lnTo>
                        <a:pt x="181" y="14"/>
                      </a:lnTo>
                      <a:lnTo>
                        <a:pt x="179" y="14"/>
                      </a:lnTo>
                      <a:lnTo>
                        <a:pt x="179" y="16"/>
                      </a:lnTo>
                      <a:lnTo>
                        <a:pt x="178" y="16"/>
                      </a:lnTo>
                      <a:lnTo>
                        <a:pt x="178" y="17"/>
                      </a:lnTo>
                      <a:lnTo>
                        <a:pt x="176" y="17"/>
                      </a:lnTo>
                      <a:lnTo>
                        <a:pt x="176" y="18"/>
                      </a:lnTo>
                      <a:lnTo>
                        <a:pt x="175" y="1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50" name="Freeform 393"/>
                <p:cNvSpPr>
                  <a:spLocks/>
                </p:cNvSpPr>
                <p:nvPr/>
              </p:nvSpPr>
              <p:spPr bwMode="auto">
                <a:xfrm>
                  <a:off x="3856" y="1373"/>
                  <a:ext cx="114" cy="23"/>
                </a:xfrm>
                <a:custGeom>
                  <a:avLst/>
                  <a:gdLst>
                    <a:gd name="T0" fmla="*/ 168 w 227"/>
                    <a:gd name="T1" fmla="*/ 24 h 69"/>
                    <a:gd name="T2" fmla="*/ 159 w 227"/>
                    <a:gd name="T3" fmla="*/ 35 h 69"/>
                    <a:gd name="T4" fmla="*/ 124 w 227"/>
                    <a:gd name="T5" fmla="*/ 49 h 69"/>
                    <a:gd name="T6" fmla="*/ 101 w 227"/>
                    <a:gd name="T7" fmla="*/ 46 h 69"/>
                    <a:gd name="T8" fmla="*/ 99 w 227"/>
                    <a:gd name="T9" fmla="*/ 51 h 69"/>
                    <a:gd name="T10" fmla="*/ 90 w 227"/>
                    <a:gd name="T11" fmla="*/ 52 h 69"/>
                    <a:gd name="T12" fmla="*/ 66 w 227"/>
                    <a:gd name="T13" fmla="*/ 53 h 69"/>
                    <a:gd name="T14" fmla="*/ 46 w 227"/>
                    <a:gd name="T15" fmla="*/ 53 h 69"/>
                    <a:gd name="T16" fmla="*/ 47 w 227"/>
                    <a:gd name="T17" fmla="*/ 59 h 69"/>
                    <a:gd name="T18" fmla="*/ 33 w 227"/>
                    <a:gd name="T19" fmla="*/ 59 h 69"/>
                    <a:gd name="T20" fmla="*/ 10 w 227"/>
                    <a:gd name="T21" fmla="*/ 62 h 69"/>
                    <a:gd name="T22" fmla="*/ 13 w 227"/>
                    <a:gd name="T23" fmla="*/ 62 h 69"/>
                    <a:gd name="T24" fmla="*/ 49 w 227"/>
                    <a:gd name="T25" fmla="*/ 62 h 69"/>
                    <a:gd name="T26" fmla="*/ 52 w 227"/>
                    <a:gd name="T27" fmla="*/ 58 h 69"/>
                    <a:gd name="T28" fmla="*/ 63 w 227"/>
                    <a:gd name="T29" fmla="*/ 57 h 69"/>
                    <a:gd name="T30" fmla="*/ 81 w 227"/>
                    <a:gd name="T31" fmla="*/ 58 h 69"/>
                    <a:gd name="T32" fmla="*/ 89 w 227"/>
                    <a:gd name="T33" fmla="*/ 61 h 69"/>
                    <a:gd name="T34" fmla="*/ 89 w 227"/>
                    <a:gd name="T35" fmla="*/ 66 h 69"/>
                    <a:gd name="T36" fmla="*/ 99 w 227"/>
                    <a:gd name="T37" fmla="*/ 69 h 69"/>
                    <a:gd name="T38" fmla="*/ 101 w 227"/>
                    <a:gd name="T39" fmla="*/ 63 h 69"/>
                    <a:gd name="T40" fmla="*/ 105 w 227"/>
                    <a:gd name="T41" fmla="*/ 58 h 69"/>
                    <a:gd name="T42" fmla="*/ 122 w 227"/>
                    <a:gd name="T43" fmla="*/ 62 h 69"/>
                    <a:gd name="T44" fmla="*/ 135 w 227"/>
                    <a:gd name="T45" fmla="*/ 65 h 69"/>
                    <a:gd name="T46" fmla="*/ 136 w 227"/>
                    <a:gd name="T47" fmla="*/ 59 h 69"/>
                    <a:gd name="T48" fmla="*/ 144 w 227"/>
                    <a:gd name="T49" fmla="*/ 53 h 69"/>
                    <a:gd name="T50" fmla="*/ 153 w 227"/>
                    <a:gd name="T51" fmla="*/ 60 h 69"/>
                    <a:gd name="T52" fmla="*/ 165 w 227"/>
                    <a:gd name="T53" fmla="*/ 61 h 69"/>
                    <a:gd name="T54" fmla="*/ 167 w 227"/>
                    <a:gd name="T55" fmla="*/ 58 h 69"/>
                    <a:gd name="T56" fmla="*/ 179 w 227"/>
                    <a:gd name="T57" fmla="*/ 58 h 69"/>
                    <a:gd name="T58" fmla="*/ 172 w 227"/>
                    <a:gd name="T59" fmla="*/ 52 h 69"/>
                    <a:gd name="T60" fmla="*/ 184 w 227"/>
                    <a:gd name="T61" fmla="*/ 53 h 69"/>
                    <a:gd name="T62" fmla="*/ 191 w 227"/>
                    <a:gd name="T63" fmla="*/ 53 h 69"/>
                    <a:gd name="T64" fmla="*/ 199 w 227"/>
                    <a:gd name="T65" fmla="*/ 58 h 69"/>
                    <a:gd name="T66" fmla="*/ 205 w 227"/>
                    <a:gd name="T67" fmla="*/ 56 h 69"/>
                    <a:gd name="T68" fmla="*/ 204 w 227"/>
                    <a:gd name="T69" fmla="*/ 50 h 69"/>
                    <a:gd name="T70" fmla="*/ 190 w 227"/>
                    <a:gd name="T71" fmla="*/ 47 h 69"/>
                    <a:gd name="T72" fmla="*/ 199 w 227"/>
                    <a:gd name="T73" fmla="*/ 39 h 69"/>
                    <a:gd name="T74" fmla="*/ 213 w 227"/>
                    <a:gd name="T75" fmla="*/ 39 h 69"/>
                    <a:gd name="T76" fmla="*/ 204 w 227"/>
                    <a:gd name="T77" fmla="*/ 34 h 69"/>
                    <a:gd name="T78" fmla="*/ 208 w 227"/>
                    <a:gd name="T79" fmla="*/ 30 h 69"/>
                    <a:gd name="T80" fmla="*/ 198 w 227"/>
                    <a:gd name="T81" fmla="*/ 26 h 69"/>
                    <a:gd name="T82" fmla="*/ 202 w 227"/>
                    <a:gd name="T83" fmla="*/ 20 h 69"/>
                    <a:gd name="T84" fmla="*/ 215 w 227"/>
                    <a:gd name="T85" fmla="*/ 20 h 69"/>
                    <a:gd name="T86" fmla="*/ 211 w 227"/>
                    <a:gd name="T87" fmla="*/ 14 h 69"/>
                    <a:gd name="T88" fmla="*/ 218 w 227"/>
                    <a:gd name="T89" fmla="*/ 9 h 69"/>
                    <a:gd name="T90" fmla="*/ 225 w 227"/>
                    <a:gd name="T91" fmla="*/ 2 h 69"/>
                    <a:gd name="T92" fmla="*/ 216 w 227"/>
                    <a:gd name="T93" fmla="*/ 0 h 69"/>
                    <a:gd name="T94" fmla="*/ 204 w 227"/>
                    <a:gd name="T95" fmla="*/ 2 h 69"/>
                    <a:gd name="T96" fmla="*/ 196 w 227"/>
                    <a:gd name="T97" fmla="*/ 4 h 69"/>
                    <a:gd name="T98" fmla="*/ 188 w 227"/>
                    <a:gd name="T99" fmla="*/ 6 h 69"/>
                    <a:gd name="T100" fmla="*/ 182 w 227"/>
                    <a:gd name="T101" fmla="*/ 13 h 69"/>
                    <a:gd name="T102" fmla="*/ 175 w 227"/>
                    <a:gd name="T103" fmla="*/ 18 h 6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27"/>
                    <a:gd name="T157" fmla="*/ 0 h 69"/>
                    <a:gd name="T158" fmla="*/ 227 w 227"/>
                    <a:gd name="T159" fmla="*/ 69 h 6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27" h="69">
                      <a:moveTo>
                        <a:pt x="175" y="18"/>
                      </a:moveTo>
                      <a:lnTo>
                        <a:pt x="173" y="20"/>
                      </a:lnTo>
                      <a:lnTo>
                        <a:pt x="170" y="21"/>
                      </a:lnTo>
                      <a:lnTo>
                        <a:pt x="168" y="23"/>
                      </a:lnTo>
                      <a:lnTo>
                        <a:pt x="168" y="24"/>
                      </a:lnTo>
                      <a:lnTo>
                        <a:pt x="167" y="25"/>
                      </a:lnTo>
                      <a:lnTo>
                        <a:pt x="167" y="26"/>
                      </a:lnTo>
                      <a:lnTo>
                        <a:pt x="165" y="27"/>
                      </a:lnTo>
                      <a:lnTo>
                        <a:pt x="164" y="30"/>
                      </a:lnTo>
                      <a:lnTo>
                        <a:pt x="159" y="35"/>
                      </a:lnTo>
                      <a:lnTo>
                        <a:pt x="152" y="42"/>
                      </a:lnTo>
                      <a:lnTo>
                        <a:pt x="141" y="47"/>
                      </a:lnTo>
                      <a:lnTo>
                        <a:pt x="129" y="49"/>
                      </a:lnTo>
                      <a:lnTo>
                        <a:pt x="127" y="49"/>
                      </a:lnTo>
                      <a:lnTo>
                        <a:pt x="124" y="49"/>
                      </a:lnTo>
                      <a:lnTo>
                        <a:pt x="121" y="49"/>
                      </a:lnTo>
                      <a:lnTo>
                        <a:pt x="116" y="49"/>
                      </a:lnTo>
                      <a:lnTo>
                        <a:pt x="113" y="48"/>
                      </a:lnTo>
                      <a:lnTo>
                        <a:pt x="107" y="46"/>
                      </a:lnTo>
                      <a:lnTo>
                        <a:pt x="101" y="46"/>
                      </a:lnTo>
                      <a:lnTo>
                        <a:pt x="99" y="46"/>
                      </a:lnTo>
                      <a:lnTo>
                        <a:pt x="98" y="47"/>
                      </a:lnTo>
                      <a:lnTo>
                        <a:pt x="99" y="48"/>
                      </a:lnTo>
                      <a:lnTo>
                        <a:pt x="99" y="50"/>
                      </a:lnTo>
                      <a:lnTo>
                        <a:pt x="99" y="51"/>
                      </a:lnTo>
                      <a:lnTo>
                        <a:pt x="101" y="51"/>
                      </a:lnTo>
                      <a:lnTo>
                        <a:pt x="99" y="52"/>
                      </a:lnTo>
                      <a:lnTo>
                        <a:pt x="98" y="53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4" y="52"/>
                      </a:lnTo>
                      <a:lnTo>
                        <a:pt x="78" y="51"/>
                      </a:lnTo>
                      <a:lnTo>
                        <a:pt x="75" y="52"/>
                      </a:lnTo>
                      <a:lnTo>
                        <a:pt x="70" y="52"/>
                      </a:lnTo>
                      <a:lnTo>
                        <a:pt x="66" y="53"/>
                      </a:lnTo>
                      <a:lnTo>
                        <a:pt x="61" y="53"/>
                      </a:lnTo>
                      <a:lnTo>
                        <a:pt x="56" y="53"/>
                      </a:lnTo>
                      <a:lnTo>
                        <a:pt x="53" y="53"/>
                      </a:lnTo>
                      <a:lnTo>
                        <a:pt x="50" y="53"/>
                      </a:lnTo>
                      <a:lnTo>
                        <a:pt x="46" y="53"/>
                      </a:lnTo>
                      <a:lnTo>
                        <a:pt x="44" y="54"/>
                      </a:lnTo>
                      <a:lnTo>
                        <a:pt x="46" y="56"/>
                      </a:lnTo>
                      <a:lnTo>
                        <a:pt x="47" y="57"/>
                      </a:lnTo>
                      <a:lnTo>
                        <a:pt x="47" y="58"/>
                      </a:lnTo>
                      <a:lnTo>
                        <a:pt x="47" y="59"/>
                      </a:lnTo>
                      <a:lnTo>
                        <a:pt x="46" y="59"/>
                      </a:lnTo>
                      <a:lnTo>
                        <a:pt x="44" y="60"/>
                      </a:lnTo>
                      <a:lnTo>
                        <a:pt x="41" y="59"/>
                      </a:lnTo>
                      <a:lnTo>
                        <a:pt x="38" y="59"/>
                      </a:lnTo>
                      <a:lnTo>
                        <a:pt x="33" y="59"/>
                      </a:lnTo>
                      <a:lnTo>
                        <a:pt x="27" y="59"/>
                      </a:lnTo>
                      <a:lnTo>
                        <a:pt x="21" y="59"/>
                      </a:lnTo>
                      <a:lnTo>
                        <a:pt x="18" y="60"/>
                      </a:lnTo>
                      <a:lnTo>
                        <a:pt x="15" y="61"/>
                      </a:lnTo>
                      <a:lnTo>
                        <a:pt x="10" y="62"/>
                      </a:lnTo>
                      <a:lnTo>
                        <a:pt x="6" y="62"/>
                      </a:lnTo>
                      <a:lnTo>
                        <a:pt x="0" y="62"/>
                      </a:lnTo>
                      <a:lnTo>
                        <a:pt x="1" y="62"/>
                      </a:lnTo>
                      <a:lnTo>
                        <a:pt x="6" y="62"/>
                      </a:lnTo>
                      <a:lnTo>
                        <a:pt x="13" y="62"/>
                      </a:lnTo>
                      <a:lnTo>
                        <a:pt x="21" y="62"/>
                      </a:lnTo>
                      <a:lnTo>
                        <a:pt x="21" y="61"/>
                      </a:lnTo>
                      <a:lnTo>
                        <a:pt x="23" y="61"/>
                      </a:lnTo>
                      <a:lnTo>
                        <a:pt x="32" y="61"/>
                      </a:lnTo>
                      <a:lnTo>
                        <a:pt x="49" y="62"/>
                      </a:lnTo>
                      <a:lnTo>
                        <a:pt x="50" y="62"/>
                      </a:lnTo>
                      <a:lnTo>
                        <a:pt x="52" y="61"/>
                      </a:lnTo>
                      <a:lnTo>
                        <a:pt x="55" y="60"/>
                      </a:lnTo>
                      <a:lnTo>
                        <a:pt x="52" y="59"/>
                      </a:lnTo>
                      <a:lnTo>
                        <a:pt x="52" y="58"/>
                      </a:lnTo>
                      <a:lnTo>
                        <a:pt x="52" y="57"/>
                      </a:lnTo>
                      <a:lnTo>
                        <a:pt x="53" y="57"/>
                      </a:lnTo>
                      <a:lnTo>
                        <a:pt x="58" y="57"/>
                      </a:lnTo>
                      <a:lnTo>
                        <a:pt x="59" y="57"/>
                      </a:lnTo>
                      <a:lnTo>
                        <a:pt x="63" y="57"/>
                      </a:lnTo>
                      <a:lnTo>
                        <a:pt x="67" y="57"/>
                      </a:lnTo>
                      <a:lnTo>
                        <a:pt x="72" y="57"/>
                      </a:lnTo>
                      <a:lnTo>
                        <a:pt x="75" y="57"/>
                      </a:lnTo>
                      <a:lnTo>
                        <a:pt x="78" y="57"/>
                      </a:lnTo>
                      <a:lnTo>
                        <a:pt x="81" y="58"/>
                      </a:lnTo>
                      <a:lnTo>
                        <a:pt x="82" y="59"/>
                      </a:lnTo>
                      <a:lnTo>
                        <a:pt x="84" y="59"/>
                      </a:lnTo>
                      <a:lnTo>
                        <a:pt x="86" y="59"/>
                      </a:lnTo>
                      <a:lnTo>
                        <a:pt x="87" y="60"/>
                      </a:lnTo>
                      <a:lnTo>
                        <a:pt x="89" y="61"/>
                      </a:lnTo>
                      <a:lnTo>
                        <a:pt x="90" y="62"/>
                      </a:lnTo>
                      <a:lnTo>
                        <a:pt x="89" y="63"/>
                      </a:lnTo>
                      <a:lnTo>
                        <a:pt x="89" y="64"/>
                      </a:lnTo>
                      <a:lnTo>
                        <a:pt x="89" y="65"/>
                      </a:lnTo>
                      <a:lnTo>
                        <a:pt x="89" y="66"/>
                      </a:lnTo>
                      <a:lnTo>
                        <a:pt x="90" y="67"/>
                      </a:lnTo>
                      <a:lnTo>
                        <a:pt x="93" y="67"/>
                      </a:lnTo>
                      <a:lnTo>
                        <a:pt x="95" y="69"/>
                      </a:lnTo>
                      <a:lnTo>
                        <a:pt x="96" y="69"/>
                      </a:lnTo>
                      <a:lnTo>
                        <a:pt x="99" y="69"/>
                      </a:lnTo>
                      <a:lnTo>
                        <a:pt x="101" y="67"/>
                      </a:lnTo>
                      <a:lnTo>
                        <a:pt x="102" y="66"/>
                      </a:lnTo>
                      <a:lnTo>
                        <a:pt x="104" y="65"/>
                      </a:lnTo>
                      <a:lnTo>
                        <a:pt x="104" y="64"/>
                      </a:lnTo>
                      <a:lnTo>
                        <a:pt x="101" y="63"/>
                      </a:lnTo>
                      <a:lnTo>
                        <a:pt x="98" y="62"/>
                      </a:lnTo>
                      <a:lnTo>
                        <a:pt x="96" y="61"/>
                      </a:lnTo>
                      <a:lnTo>
                        <a:pt x="96" y="60"/>
                      </a:lnTo>
                      <a:lnTo>
                        <a:pt x="101" y="59"/>
                      </a:lnTo>
                      <a:lnTo>
                        <a:pt x="105" y="58"/>
                      </a:lnTo>
                      <a:lnTo>
                        <a:pt x="112" y="58"/>
                      </a:lnTo>
                      <a:lnTo>
                        <a:pt x="115" y="59"/>
                      </a:lnTo>
                      <a:lnTo>
                        <a:pt x="119" y="60"/>
                      </a:lnTo>
                      <a:lnTo>
                        <a:pt x="121" y="61"/>
                      </a:lnTo>
                      <a:lnTo>
                        <a:pt x="122" y="62"/>
                      </a:lnTo>
                      <a:lnTo>
                        <a:pt x="124" y="63"/>
                      </a:lnTo>
                      <a:lnTo>
                        <a:pt x="125" y="63"/>
                      </a:lnTo>
                      <a:lnTo>
                        <a:pt x="129" y="64"/>
                      </a:lnTo>
                      <a:lnTo>
                        <a:pt x="132" y="65"/>
                      </a:lnTo>
                      <a:lnTo>
                        <a:pt x="135" y="65"/>
                      </a:lnTo>
                      <a:lnTo>
                        <a:pt x="135" y="63"/>
                      </a:lnTo>
                      <a:lnTo>
                        <a:pt x="133" y="62"/>
                      </a:lnTo>
                      <a:lnTo>
                        <a:pt x="133" y="60"/>
                      </a:lnTo>
                      <a:lnTo>
                        <a:pt x="135" y="60"/>
                      </a:lnTo>
                      <a:lnTo>
                        <a:pt x="136" y="59"/>
                      </a:lnTo>
                      <a:lnTo>
                        <a:pt x="139" y="59"/>
                      </a:lnTo>
                      <a:lnTo>
                        <a:pt x="141" y="58"/>
                      </a:lnTo>
                      <a:lnTo>
                        <a:pt x="142" y="57"/>
                      </a:lnTo>
                      <a:lnTo>
                        <a:pt x="142" y="54"/>
                      </a:lnTo>
                      <a:lnTo>
                        <a:pt x="144" y="53"/>
                      </a:lnTo>
                      <a:lnTo>
                        <a:pt x="145" y="53"/>
                      </a:lnTo>
                      <a:lnTo>
                        <a:pt x="147" y="56"/>
                      </a:lnTo>
                      <a:lnTo>
                        <a:pt x="150" y="57"/>
                      </a:lnTo>
                      <a:lnTo>
                        <a:pt x="152" y="59"/>
                      </a:lnTo>
                      <a:lnTo>
                        <a:pt x="153" y="60"/>
                      </a:lnTo>
                      <a:lnTo>
                        <a:pt x="155" y="60"/>
                      </a:lnTo>
                      <a:lnTo>
                        <a:pt x="158" y="62"/>
                      </a:lnTo>
                      <a:lnTo>
                        <a:pt x="159" y="62"/>
                      </a:lnTo>
                      <a:lnTo>
                        <a:pt x="162" y="62"/>
                      </a:lnTo>
                      <a:lnTo>
                        <a:pt x="165" y="61"/>
                      </a:lnTo>
                      <a:lnTo>
                        <a:pt x="167" y="61"/>
                      </a:lnTo>
                      <a:lnTo>
                        <a:pt x="167" y="60"/>
                      </a:lnTo>
                      <a:lnTo>
                        <a:pt x="165" y="59"/>
                      </a:lnTo>
                      <a:lnTo>
                        <a:pt x="167" y="59"/>
                      </a:lnTo>
                      <a:lnTo>
                        <a:pt x="167" y="58"/>
                      </a:lnTo>
                      <a:lnTo>
                        <a:pt x="168" y="58"/>
                      </a:lnTo>
                      <a:lnTo>
                        <a:pt x="172" y="58"/>
                      </a:lnTo>
                      <a:lnTo>
                        <a:pt x="175" y="58"/>
                      </a:lnTo>
                      <a:lnTo>
                        <a:pt x="176" y="58"/>
                      </a:lnTo>
                      <a:lnTo>
                        <a:pt x="179" y="58"/>
                      </a:lnTo>
                      <a:lnTo>
                        <a:pt x="179" y="57"/>
                      </a:lnTo>
                      <a:lnTo>
                        <a:pt x="176" y="56"/>
                      </a:lnTo>
                      <a:lnTo>
                        <a:pt x="173" y="54"/>
                      </a:lnTo>
                      <a:lnTo>
                        <a:pt x="172" y="53"/>
                      </a:lnTo>
                      <a:lnTo>
                        <a:pt x="172" y="52"/>
                      </a:lnTo>
                      <a:lnTo>
                        <a:pt x="173" y="51"/>
                      </a:lnTo>
                      <a:lnTo>
                        <a:pt x="175" y="50"/>
                      </a:lnTo>
                      <a:lnTo>
                        <a:pt x="178" y="50"/>
                      </a:lnTo>
                      <a:lnTo>
                        <a:pt x="181" y="51"/>
                      </a:lnTo>
                      <a:lnTo>
                        <a:pt x="184" y="53"/>
                      </a:lnTo>
                      <a:lnTo>
                        <a:pt x="185" y="54"/>
                      </a:lnTo>
                      <a:lnTo>
                        <a:pt x="187" y="56"/>
                      </a:lnTo>
                      <a:lnTo>
                        <a:pt x="188" y="54"/>
                      </a:lnTo>
                      <a:lnTo>
                        <a:pt x="191" y="54"/>
                      </a:lnTo>
                      <a:lnTo>
                        <a:pt x="191" y="53"/>
                      </a:lnTo>
                      <a:lnTo>
                        <a:pt x="193" y="53"/>
                      </a:lnTo>
                      <a:lnTo>
                        <a:pt x="195" y="53"/>
                      </a:lnTo>
                      <a:lnTo>
                        <a:pt x="196" y="54"/>
                      </a:lnTo>
                      <a:lnTo>
                        <a:pt x="198" y="56"/>
                      </a:lnTo>
                      <a:lnTo>
                        <a:pt x="199" y="58"/>
                      </a:lnTo>
                      <a:lnTo>
                        <a:pt x="202" y="59"/>
                      </a:lnTo>
                      <a:lnTo>
                        <a:pt x="205" y="59"/>
                      </a:lnTo>
                      <a:lnTo>
                        <a:pt x="207" y="58"/>
                      </a:lnTo>
                      <a:lnTo>
                        <a:pt x="207" y="57"/>
                      </a:lnTo>
                      <a:lnTo>
                        <a:pt x="205" y="56"/>
                      </a:lnTo>
                      <a:lnTo>
                        <a:pt x="205" y="54"/>
                      </a:lnTo>
                      <a:lnTo>
                        <a:pt x="205" y="53"/>
                      </a:lnTo>
                      <a:lnTo>
                        <a:pt x="205" y="52"/>
                      </a:lnTo>
                      <a:lnTo>
                        <a:pt x="204" y="51"/>
                      </a:lnTo>
                      <a:lnTo>
                        <a:pt x="204" y="50"/>
                      </a:lnTo>
                      <a:lnTo>
                        <a:pt x="201" y="50"/>
                      </a:lnTo>
                      <a:lnTo>
                        <a:pt x="199" y="50"/>
                      </a:lnTo>
                      <a:lnTo>
                        <a:pt x="195" y="49"/>
                      </a:lnTo>
                      <a:lnTo>
                        <a:pt x="191" y="49"/>
                      </a:lnTo>
                      <a:lnTo>
                        <a:pt x="190" y="47"/>
                      </a:lnTo>
                      <a:lnTo>
                        <a:pt x="190" y="46"/>
                      </a:lnTo>
                      <a:lnTo>
                        <a:pt x="190" y="44"/>
                      </a:lnTo>
                      <a:lnTo>
                        <a:pt x="191" y="43"/>
                      </a:lnTo>
                      <a:lnTo>
                        <a:pt x="196" y="40"/>
                      </a:lnTo>
                      <a:lnTo>
                        <a:pt x="199" y="39"/>
                      </a:lnTo>
                      <a:lnTo>
                        <a:pt x="202" y="38"/>
                      </a:lnTo>
                      <a:lnTo>
                        <a:pt x="204" y="38"/>
                      </a:lnTo>
                      <a:lnTo>
                        <a:pt x="205" y="39"/>
                      </a:lnTo>
                      <a:lnTo>
                        <a:pt x="210" y="39"/>
                      </a:lnTo>
                      <a:lnTo>
                        <a:pt x="213" y="39"/>
                      </a:lnTo>
                      <a:lnTo>
                        <a:pt x="215" y="38"/>
                      </a:lnTo>
                      <a:lnTo>
                        <a:pt x="213" y="37"/>
                      </a:lnTo>
                      <a:lnTo>
                        <a:pt x="208" y="36"/>
                      </a:lnTo>
                      <a:lnTo>
                        <a:pt x="205" y="35"/>
                      </a:lnTo>
                      <a:lnTo>
                        <a:pt x="204" y="34"/>
                      </a:lnTo>
                      <a:lnTo>
                        <a:pt x="204" y="33"/>
                      </a:lnTo>
                      <a:lnTo>
                        <a:pt x="205" y="32"/>
                      </a:lnTo>
                      <a:lnTo>
                        <a:pt x="207" y="31"/>
                      </a:lnTo>
                      <a:lnTo>
                        <a:pt x="208" y="31"/>
                      </a:lnTo>
                      <a:lnTo>
                        <a:pt x="208" y="30"/>
                      </a:lnTo>
                      <a:lnTo>
                        <a:pt x="207" y="29"/>
                      </a:lnTo>
                      <a:lnTo>
                        <a:pt x="205" y="27"/>
                      </a:lnTo>
                      <a:lnTo>
                        <a:pt x="204" y="26"/>
                      </a:lnTo>
                      <a:lnTo>
                        <a:pt x="201" y="27"/>
                      </a:lnTo>
                      <a:lnTo>
                        <a:pt x="198" y="26"/>
                      </a:lnTo>
                      <a:lnTo>
                        <a:pt x="196" y="25"/>
                      </a:lnTo>
                      <a:lnTo>
                        <a:pt x="196" y="24"/>
                      </a:lnTo>
                      <a:lnTo>
                        <a:pt x="198" y="22"/>
                      </a:lnTo>
                      <a:lnTo>
                        <a:pt x="199" y="21"/>
                      </a:lnTo>
                      <a:lnTo>
                        <a:pt x="202" y="20"/>
                      </a:lnTo>
                      <a:lnTo>
                        <a:pt x="204" y="19"/>
                      </a:lnTo>
                      <a:lnTo>
                        <a:pt x="207" y="19"/>
                      </a:lnTo>
                      <a:lnTo>
                        <a:pt x="210" y="20"/>
                      </a:lnTo>
                      <a:lnTo>
                        <a:pt x="213" y="20"/>
                      </a:lnTo>
                      <a:lnTo>
                        <a:pt x="215" y="20"/>
                      </a:lnTo>
                      <a:lnTo>
                        <a:pt x="216" y="19"/>
                      </a:lnTo>
                      <a:lnTo>
                        <a:pt x="216" y="18"/>
                      </a:lnTo>
                      <a:lnTo>
                        <a:pt x="215" y="17"/>
                      </a:lnTo>
                      <a:lnTo>
                        <a:pt x="213" y="16"/>
                      </a:lnTo>
                      <a:lnTo>
                        <a:pt x="211" y="14"/>
                      </a:lnTo>
                      <a:lnTo>
                        <a:pt x="211" y="13"/>
                      </a:lnTo>
                      <a:lnTo>
                        <a:pt x="211" y="12"/>
                      </a:lnTo>
                      <a:lnTo>
                        <a:pt x="213" y="11"/>
                      </a:lnTo>
                      <a:lnTo>
                        <a:pt x="215" y="10"/>
                      </a:lnTo>
                      <a:lnTo>
                        <a:pt x="218" y="9"/>
                      </a:lnTo>
                      <a:lnTo>
                        <a:pt x="221" y="8"/>
                      </a:lnTo>
                      <a:lnTo>
                        <a:pt x="224" y="7"/>
                      </a:lnTo>
                      <a:lnTo>
                        <a:pt x="225" y="5"/>
                      </a:lnTo>
                      <a:lnTo>
                        <a:pt x="227" y="3"/>
                      </a:lnTo>
                      <a:lnTo>
                        <a:pt x="225" y="2"/>
                      </a:lnTo>
                      <a:lnTo>
                        <a:pt x="224" y="2"/>
                      </a:lnTo>
                      <a:lnTo>
                        <a:pt x="222" y="2"/>
                      </a:lnTo>
                      <a:lnTo>
                        <a:pt x="221" y="0"/>
                      </a:lnTo>
                      <a:lnTo>
                        <a:pt x="218" y="0"/>
                      </a:lnTo>
                      <a:lnTo>
                        <a:pt x="216" y="0"/>
                      </a:lnTo>
                      <a:lnTo>
                        <a:pt x="213" y="2"/>
                      </a:lnTo>
                      <a:lnTo>
                        <a:pt x="211" y="2"/>
                      </a:lnTo>
                      <a:lnTo>
                        <a:pt x="208" y="2"/>
                      </a:lnTo>
                      <a:lnTo>
                        <a:pt x="205" y="3"/>
                      </a:lnTo>
                      <a:lnTo>
                        <a:pt x="204" y="2"/>
                      </a:lnTo>
                      <a:lnTo>
                        <a:pt x="202" y="2"/>
                      </a:lnTo>
                      <a:lnTo>
                        <a:pt x="201" y="2"/>
                      </a:lnTo>
                      <a:lnTo>
                        <a:pt x="199" y="3"/>
                      </a:lnTo>
                      <a:lnTo>
                        <a:pt x="198" y="3"/>
                      </a:lnTo>
                      <a:lnTo>
                        <a:pt x="196" y="4"/>
                      </a:lnTo>
                      <a:lnTo>
                        <a:pt x="195" y="4"/>
                      </a:lnTo>
                      <a:lnTo>
                        <a:pt x="193" y="5"/>
                      </a:lnTo>
                      <a:lnTo>
                        <a:pt x="191" y="5"/>
                      </a:lnTo>
                      <a:lnTo>
                        <a:pt x="190" y="5"/>
                      </a:lnTo>
                      <a:lnTo>
                        <a:pt x="188" y="6"/>
                      </a:lnTo>
                      <a:lnTo>
                        <a:pt x="188" y="8"/>
                      </a:lnTo>
                      <a:lnTo>
                        <a:pt x="187" y="9"/>
                      </a:lnTo>
                      <a:lnTo>
                        <a:pt x="185" y="11"/>
                      </a:lnTo>
                      <a:lnTo>
                        <a:pt x="184" y="12"/>
                      </a:lnTo>
                      <a:lnTo>
                        <a:pt x="182" y="13"/>
                      </a:lnTo>
                      <a:lnTo>
                        <a:pt x="181" y="14"/>
                      </a:lnTo>
                      <a:lnTo>
                        <a:pt x="179" y="14"/>
                      </a:lnTo>
                      <a:lnTo>
                        <a:pt x="178" y="16"/>
                      </a:lnTo>
                      <a:lnTo>
                        <a:pt x="176" y="17"/>
                      </a:lnTo>
                      <a:lnTo>
                        <a:pt x="175" y="18"/>
                      </a:lnTo>
                    </a:path>
                  </a:pathLst>
                </a:custGeom>
                <a:noFill/>
                <a:ln w="0">
                  <a:solidFill>
                    <a:srgbClr val="8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51" name="Freeform 394"/>
                <p:cNvSpPr>
                  <a:spLocks/>
                </p:cNvSpPr>
                <p:nvPr/>
              </p:nvSpPr>
              <p:spPr bwMode="auto">
                <a:xfrm>
                  <a:off x="3701" y="1399"/>
                  <a:ext cx="295" cy="24"/>
                </a:xfrm>
                <a:custGeom>
                  <a:avLst/>
                  <a:gdLst>
                    <a:gd name="T0" fmla="*/ 3 w 590"/>
                    <a:gd name="T1" fmla="*/ 0 h 73"/>
                    <a:gd name="T2" fmla="*/ 587 w 590"/>
                    <a:gd name="T3" fmla="*/ 2 h 73"/>
                    <a:gd name="T4" fmla="*/ 590 w 590"/>
                    <a:gd name="T5" fmla="*/ 73 h 73"/>
                    <a:gd name="T6" fmla="*/ 0 w 590"/>
                    <a:gd name="T7" fmla="*/ 73 h 7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90"/>
                    <a:gd name="T13" fmla="*/ 0 h 73"/>
                    <a:gd name="T14" fmla="*/ 590 w 590"/>
                    <a:gd name="T15" fmla="*/ 73 h 7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90" h="73">
                      <a:moveTo>
                        <a:pt x="3" y="0"/>
                      </a:moveTo>
                      <a:lnTo>
                        <a:pt x="587" y="2"/>
                      </a:lnTo>
                      <a:lnTo>
                        <a:pt x="590" y="73"/>
                      </a:lnTo>
                      <a:lnTo>
                        <a:pt x="0" y="7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52" name="Freeform 395"/>
                <p:cNvSpPr>
                  <a:spLocks/>
                </p:cNvSpPr>
                <p:nvPr/>
              </p:nvSpPr>
              <p:spPr bwMode="auto">
                <a:xfrm>
                  <a:off x="4041" y="1377"/>
                  <a:ext cx="76" cy="57"/>
                </a:xfrm>
                <a:custGeom>
                  <a:avLst/>
                  <a:gdLst>
                    <a:gd name="T0" fmla="*/ 0 w 152"/>
                    <a:gd name="T1" fmla="*/ 0 h 170"/>
                    <a:gd name="T2" fmla="*/ 152 w 152"/>
                    <a:gd name="T3" fmla="*/ 108 h 170"/>
                    <a:gd name="T4" fmla="*/ 64 w 152"/>
                    <a:gd name="T5" fmla="*/ 170 h 170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170"/>
                    <a:gd name="T11" fmla="*/ 152 w 152"/>
                    <a:gd name="T12" fmla="*/ 170 h 17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170">
                      <a:moveTo>
                        <a:pt x="0" y="0"/>
                      </a:moveTo>
                      <a:lnTo>
                        <a:pt x="152" y="108"/>
                      </a:lnTo>
                      <a:lnTo>
                        <a:pt x="64" y="17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53" name="Freeform 396"/>
                <p:cNvSpPr>
                  <a:spLocks/>
                </p:cNvSpPr>
                <p:nvPr/>
              </p:nvSpPr>
              <p:spPr bwMode="auto">
                <a:xfrm>
                  <a:off x="4140" y="1427"/>
                  <a:ext cx="79" cy="54"/>
                </a:xfrm>
                <a:custGeom>
                  <a:avLst/>
                  <a:gdLst>
                    <a:gd name="T0" fmla="*/ 0 w 156"/>
                    <a:gd name="T1" fmla="*/ 0 h 162"/>
                    <a:gd name="T2" fmla="*/ 156 w 156"/>
                    <a:gd name="T3" fmla="*/ 100 h 162"/>
                    <a:gd name="T4" fmla="*/ 69 w 156"/>
                    <a:gd name="T5" fmla="*/ 162 h 162"/>
                    <a:gd name="T6" fmla="*/ 0 60000 65536"/>
                    <a:gd name="T7" fmla="*/ 0 60000 65536"/>
                    <a:gd name="T8" fmla="*/ 0 60000 65536"/>
                    <a:gd name="T9" fmla="*/ 0 w 156"/>
                    <a:gd name="T10" fmla="*/ 0 h 162"/>
                    <a:gd name="T11" fmla="*/ 156 w 156"/>
                    <a:gd name="T12" fmla="*/ 162 h 1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6" h="162">
                      <a:moveTo>
                        <a:pt x="0" y="0"/>
                      </a:moveTo>
                      <a:lnTo>
                        <a:pt x="156" y="100"/>
                      </a:lnTo>
                      <a:lnTo>
                        <a:pt x="69" y="16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54" name="Freeform 397"/>
                <p:cNvSpPr>
                  <a:spLocks/>
                </p:cNvSpPr>
                <p:nvPr/>
              </p:nvSpPr>
              <p:spPr bwMode="auto">
                <a:xfrm>
                  <a:off x="4241" y="1477"/>
                  <a:ext cx="80" cy="54"/>
                </a:xfrm>
                <a:custGeom>
                  <a:avLst/>
                  <a:gdLst>
                    <a:gd name="T0" fmla="*/ 0 w 159"/>
                    <a:gd name="T1" fmla="*/ 0 h 161"/>
                    <a:gd name="T2" fmla="*/ 159 w 159"/>
                    <a:gd name="T3" fmla="*/ 99 h 161"/>
                    <a:gd name="T4" fmla="*/ 77 w 159"/>
                    <a:gd name="T5" fmla="*/ 161 h 161"/>
                    <a:gd name="T6" fmla="*/ 0 60000 65536"/>
                    <a:gd name="T7" fmla="*/ 0 60000 65536"/>
                    <a:gd name="T8" fmla="*/ 0 60000 65536"/>
                    <a:gd name="T9" fmla="*/ 0 w 159"/>
                    <a:gd name="T10" fmla="*/ 0 h 161"/>
                    <a:gd name="T11" fmla="*/ 159 w 159"/>
                    <a:gd name="T12" fmla="*/ 161 h 16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" h="161">
                      <a:moveTo>
                        <a:pt x="0" y="0"/>
                      </a:moveTo>
                      <a:lnTo>
                        <a:pt x="159" y="99"/>
                      </a:lnTo>
                      <a:lnTo>
                        <a:pt x="77" y="1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55" name="Freeform 398"/>
                <p:cNvSpPr>
                  <a:spLocks/>
                </p:cNvSpPr>
                <p:nvPr/>
              </p:nvSpPr>
              <p:spPr bwMode="auto">
                <a:xfrm>
                  <a:off x="4072" y="1413"/>
                  <a:ext cx="53" cy="34"/>
                </a:xfrm>
                <a:custGeom>
                  <a:avLst/>
                  <a:gdLst>
                    <a:gd name="T0" fmla="*/ 87 w 106"/>
                    <a:gd name="T1" fmla="*/ 0 h 101"/>
                    <a:gd name="T2" fmla="*/ 106 w 106"/>
                    <a:gd name="T3" fmla="*/ 58 h 101"/>
                    <a:gd name="T4" fmla="*/ 45 w 106"/>
                    <a:gd name="T5" fmla="*/ 101 h 101"/>
                    <a:gd name="T6" fmla="*/ 0 w 106"/>
                    <a:gd name="T7" fmla="*/ 66 h 101"/>
                    <a:gd name="T8" fmla="*/ 87 w 106"/>
                    <a:gd name="T9" fmla="*/ 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"/>
                    <a:gd name="T16" fmla="*/ 0 h 101"/>
                    <a:gd name="T17" fmla="*/ 106 w 106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" h="101">
                      <a:moveTo>
                        <a:pt x="87" y="0"/>
                      </a:moveTo>
                      <a:lnTo>
                        <a:pt x="106" y="58"/>
                      </a:lnTo>
                      <a:lnTo>
                        <a:pt x="45" y="101"/>
                      </a:lnTo>
                      <a:lnTo>
                        <a:pt x="0" y="66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56" name="Freeform 399"/>
                <p:cNvSpPr>
                  <a:spLocks/>
                </p:cNvSpPr>
                <p:nvPr/>
              </p:nvSpPr>
              <p:spPr bwMode="auto">
                <a:xfrm>
                  <a:off x="4072" y="1413"/>
                  <a:ext cx="53" cy="34"/>
                </a:xfrm>
                <a:custGeom>
                  <a:avLst/>
                  <a:gdLst>
                    <a:gd name="T0" fmla="*/ 87 w 106"/>
                    <a:gd name="T1" fmla="*/ 0 h 101"/>
                    <a:gd name="T2" fmla="*/ 106 w 106"/>
                    <a:gd name="T3" fmla="*/ 58 h 101"/>
                    <a:gd name="T4" fmla="*/ 45 w 106"/>
                    <a:gd name="T5" fmla="*/ 101 h 101"/>
                    <a:gd name="T6" fmla="*/ 0 w 106"/>
                    <a:gd name="T7" fmla="*/ 66 h 101"/>
                    <a:gd name="T8" fmla="*/ 87 w 106"/>
                    <a:gd name="T9" fmla="*/ 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"/>
                    <a:gd name="T16" fmla="*/ 0 h 101"/>
                    <a:gd name="T17" fmla="*/ 106 w 106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" h="101">
                      <a:moveTo>
                        <a:pt x="87" y="0"/>
                      </a:moveTo>
                      <a:lnTo>
                        <a:pt x="106" y="58"/>
                      </a:lnTo>
                      <a:lnTo>
                        <a:pt x="45" y="101"/>
                      </a:lnTo>
                      <a:lnTo>
                        <a:pt x="0" y="66"/>
                      </a:lnTo>
                      <a:lnTo>
                        <a:pt x="8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57" name="Freeform 400"/>
                <p:cNvSpPr>
                  <a:spLocks/>
                </p:cNvSpPr>
                <p:nvPr/>
              </p:nvSpPr>
              <p:spPr bwMode="auto">
                <a:xfrm>
                  <a:off x="4173" y="1460"/>
                  <a:ext cx="54" cy="34"/>
                </a:xfrm>
                <a:custGeom>
                  <a:avLst/>
                  <a:gdLst>
                    <a:gd name="T0" fmla="*/ 87 w 107"/>
                    <a:gd name="T1" fmla="*/ 0 h 100"/>
                    <a:gd name="T2" fmla="*/ 107 w 107"/>
                    <a:gd name="T3" fmla="*/ 57 h 100"/>
                    <a:gd name="T4" fmla="*/ 46 w 107"/>
                    <a:gd name="T5" fmla="*/ 100 h 100"/>
                    <a:gd name="T6" fmla="*/ 0 w 107"/>
                    <a:gd name="T7" fmla="*/ 66 h 100"/>
                    <a:gd name="T8" fmla="*/ 87 w 107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7"/>
                    <a:gd name="T16" fmla="*/ 0 h 100"/>
                    <a:gd name="T17" fmla="*/ 107 w 107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7" h="100">
                      <a:moveTo>
                        <a:pt x="87" y="0"/>
                      </a:moveTo>
                      <a:lnTo>
                        <a:pt x="107" y="57"/>
                      </a:lnTo>
                      <a:lnTo>
                        <a:pt x="46" y="100"/>
                      </a:lnTo>
                      <a:lnTo>
                        <a:pt x="0" y="66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58" name="Freeform 401"/>
                <p:cNvSpPr>
                  <a:spLocks/>
                </p:cNvSpPr>
                <p:nvPr/>
              </p:nvSpPr>
              <p:spPr bwMode="auto">
                <a:xfrm>
                  <a:off x="4173" y="1460"/>
                  <a:ext cx="54" cy="34"/>
                </a:xfrm>
                <a:custGeom>
                  <a:avLst/>
                  <a:gdLst>
                    <a:gd name="T0" fmla="*/ 87 w 107"/>
                    <a:gd name="T1" fmla="*/ 0 h 100"/>
                    <a:gd name="T2" fmla="*/ 107 w 107"/>
                    <a:gd name="T3" fmla="*/ 57 h 100"/>
                    <a:gd name="T4" fmla="*/ 46 w 107"/>
                    <a:gd name="T5" fmla="*/ 100 h 100"/>
                    <a:gd name="T6" fmla="*/ 0 w 107"/>
                    <a:gd name="T7" fmla="*/ 66 h 100"/>
                    <a:gd name="T8" fmla="*/ 87 w 107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7"/>
                    <a:gd name="T16" fmla="*/ 0 h 100"/>
                    <a:gd name="T17" fmla="*/ 107 w 107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7" h="100">
                      <a:moveTo>
                        <a:pt x="87" y="0"/>
                      </a:moveTo>
                      <a:lnTo>
                        <a:pt x="107" y="57"/>
                      </a:lnTo>
                      <a:lnTo>
                        <a:pt x="46" y="100"/>
                      </a:lnTo>
                      <a:lnTo>
                        <a:pt x="0" y="66"/>
                      </a:lnTo>
                      <a:lnTo>
                        <a:pt x="8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59" name="Freeform 402"/>
                <p:cNvSpPr>
                  <a:spLocks/>
                </p:cNvSpPr>
                <p:nvPr/>
              </p:nvSpPr>
              <p:spPr bwMode="auto">
                <a:xfrm>
                  <a:off x="4278" y="1511"/>
                  <a:ext cx="53" cy="33"/>
                </a:xfrm>
                <a:custGeom>
                  <a:avLst/>
                  <a:gdLst>
                    <a:gd name="T0" fmla="*/ 85 w 108"/>
                    <a:gd name="T1" fmla="*/ 0 h 99"/>
                    <a:gd name="T2" fmla="*/ 108 w 108"/>
                    <a:gd name="T3" fmla="*/ 55 h 99"/>
                    <a:gd name="T4" fmla="*/ 47 w 108"/>
                    <a:gd name="T5" fmla="*/ 99 h 99"/>
                    <a:gd name="T6" fmla="*/ 0 w 108"/>
                    <a:gd name="T7" fmla="*/ 65 h 99"/>
                    <a:gd name="T8" fmla="*/ 85 w 10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99"/>
                    <a:gd name="T17" fmla="*/ 108 w 10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99">
                      <a:moveTo>
                        <a:pt x="85" y="0"/>
                      </a:moveTo>
                      <a:lnTo>
                        <a:pt x="108" y="55"/>
                      </a:lnTo>
                      <a:lnTo>
                        <a:pt x="47" y="99"/>
                      </a:lnTo>
                      <a:lnTo>
                        <a:pt x="0" y="65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60" name="Freeform 403"/>
                <p:cNvSpPr>
                  <a:spLocks/>
                </p:cNvSpPr>
                <p:nvPr/>
              </p:nvSpPr>
              <p:spPr bwMode="auto">
                <a:xfrm>
                  <a:off x="4278" y="1511"/>
                  <a:ext cx="53" cy="33"/>
                </a:xfrm>
                <a:custGeom>
                  <a:avLst/>
                  <a:gdLst>
                    <a:gd name="T0" fmla="*/ 85 w 108"/>
                    <a:gd name="T1" fmla="*/ 0 h 99"/>
                    <a:gd name="T2" fmla="*/ 108 w 108"/>
                    <a:gd name="T3" fmla="*/ 55 h 99"/>
                    <a:gd name="T4" fmla="*/ 47 w 108"/>
                    <a:gd name="T5" fmla="*/ 99 h 99"/>
                    <a:gd name="T6" fmla="*/ 0 w 108"/>
                    <a:gd name="T7" fmla="*/ 65 h 99"/>
                    <a:gd name="T8" fmla="*/ 85 w 10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99"/>
                    <a:gd name="T17" fmla="*/ 108 w 10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99">
                      <a:moveTo>
                        <a:pt x="85" y="0"/>
                      </a:moveTo>
                      <a:lnTo>
                        <a:pt x="108" y="55"/>
                      </a:lnTo>
                      <a:lnTo>
                        <a:pt x="47" y="99"/>
                      </a:lnTo>
                      <a:lnTo>
                        <a:pt x="0" y="65"/>
                      </a:lnTo>
                      <a:lnTo>
                        <a:pt x="8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61" name="Line 404"/>
                <p:cNvSpPr>
                  <a:spLocks noChangeShapeType="1"/>
                </p:cNvSpPr>
                <p:nvPr/>
              </p:nvSpPr>
              <p:spPr bwMode="auto">
                <a:xfrm flipH="1">
                  <a:off x="4095" y="1426"/>
                  <a:ext cx="44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62" name="Line 405"/>
                <p:cNvSpPr>
                  <a:spLocks noChangeShapeType="1"/>
                </p:cNvSpPr>
                <p:nvPr/>
              </p:nvSpPr>
              <p:spPr bwMode="auto">
                <a:xfrm flipH="1">
                  <a:off x="4199" y="1477"/>
                  <a:ext cx="43" cy="2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16790" name="Text Box 406"/>
          <p:cNvSpPr txBox="1">
            <a:spLocks noChangeArrowheads="1"/>
          </p:cNvSpPr>
          <p:nvPr/>
        </p:nvSpPr>
        <p:spPr bwMode="auto">
          <a:xfrm>
            <a:off x="609600" y="1295400"/>
            <a:ext cx="2646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pt-BR" sz="2400" b="1">
              <a:solidFill>
                <a:srgbClr val="000099"/>
              </a:solidFill>
            </a:endParaRPr>
          </a:p>
          <a:p>
            <a:pPr algn="l"/>
            <a:r>
              <a:rPr lang="pt-BR" sz="2400" b="1">
                <a:solidFill>
                  <a:srgbClr val="000099"/>
                </a:solidFill>
              </a:rPr>
              <a:t>Ex.: ouro + areia.</a:t>
            </a:r>
          </a:p>
        </p:txBody>
      </p:sp>
      <p:sp>
        <p:nvSpPr>
          <p:cNvPr id="16791" name="Text Box 407"/>
          <p:cNvSpPr txBox="1">
            <a:spLocks noChangeArrowheads="1"/>
          </p:cNvSpPr>
          <p:nvPr/>
        </p:nvSpPr>
        <p:spPr bwMode="auto">
          <a:xfrm>
            <a:off x="5508625" y="5445125"/>
            <a:ext cx="2743200" cy="82232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Diferentes densidades</a:t>
            </a:r>
          </a:p>
        </p:txBody>
      </p:sp>
      <p:sp>
        <p:nvSpPr>
          <p:cNvPr id="11269" name="Rectangle 40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pt-BR" sz="4800" smtClean="0"/>
              <a:t>Levigação</a:t>
            </a:r>
            <a:r>
              <a:rPr lang="pt-BR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0" grpId="0" autoUpdateAnimBg="0"/>
      <p:bldP spid="1679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38200" y="533400"/>
            <a:ext cx="7837488" cy="8239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4800"/>
              <a:t>Separação</a:t>
            </a:r>
            <a:r>
              <a:rPr lang="pt-BR" sz="3600">
                <a:latin typeface="Arial Black" pitchFamily="34" charset="0"/>
              </a:rPr>
              <a:t> </a:t>
            </a:r>
            <a:r>
              <a:rPr lang="pt-BR" sz="4800"/>
              <a:t>magnética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200" y="64150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pt-BR" b="1">
              <a:latin typeface="Comic Sans MS" pitchFamily="66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524000"/>
            <a:ext cx="4087813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0400" y="2605088"/>
            <a:ext cx="2362200" cy="519112"/>
            <a:chOff x="2016" y="1296"/>
            <a:chExt cx="1488" cy="327"/>
          </a:xfrm>
        </p:grpSpPr>
        <p:sp>
          <p:nvSpPr>
            <p:cNvPr id="12300" name="Text Box 6"/>
            <p:cNvSpPr txBox="1">
              <a:spLocks noChangeArrowheads="1"/>
            </p:cNvSpPr>
            <p:nvPr/>
          </p:nvSpPr>
          <p:spPr bwMode="auto">
            <a:xfrm>
              <a:off x="2016" y="1296"/>
              <a:ext cx="864" cy="327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800">
                  <a:latin typeface="Arial Black" pitchFamily="34" charset="0"/>
                </a:rPr>
                <a:t>imã</a:t>
              </a:r>
            </a:p>
          </p:txBody>
        </p:sp>
        <p:sp>
          <p:nvSpPr>
            <p:cNvPr id="12301" name="AutoShape 7"/>
            <p:cNvSpPr>
              <a:spLocks noChangeArrowheads="1"/>
            </p:cNvSpPr>
            <p:nvPr/>
          </p:nvSpPr>
          <p:spPr bwMode="auto">
            <a:xfrm>
              <a:off x="2928" y="1344"/>
              <a:ext cx="576" cy="2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133600" y="3733800"/>
            <a:ext cx="2819400" cy="519113"/>
            <a:chOff x="2016" y="1296"/>
            <a:chExt cx="1488" cy="327"/>
          </a:xfrm>
        </p:grpSpPr>
        <p:sp>
          <p:nvSpPr>
            <p:cNvPr id="12298" name="Text Box 9"/>
            <p:cNvSpPr txBox="1">
              <a:spLocks noChangeArrowheads="1"/>
            </p:cNvSpPr>
            <p:nvPr/>
          </p:nvSpPr>
          <p:spPr bwMode="auto">
            <a:xfrm>
              <a:off x="2016" y="1296"/>
              <a:ext cx="864" cy="327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800">
                  <a:latin typeface="Arial Black" pitchFamily="34" charset="0"/>
                </a:rPr>
                <a:t>limalha</a:t>
              </a:r>
            </a:p>
          </p:txBody>
        </p:sp>
        <p:sp>
          <p:nvSpPr>
            <p:cNvPr id="12299" name="AutoShape 10"/>
            <p:cNvSpPr>
              <a:spLocks noChangeArrowheads="1"/>
            </p:cNvSpPr>
            <p:nvPr/>
          </p:nvSpPr>
          <p:spPr bwMode="auto">
            <a:xfrm>
              <a:off x="2928" y="1344"/>
              <a:ext cx="576" cy="2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828800" y="4876800"/>
            <a:ext cx="2362200" cy="519113"/>
            <a:chOff x="2016" y="1296"/>
            <a:chExt cx="1488" cy="327"/>
          </a:xfrm>
        </p:grpSpPr>
        <p:sp>
          <p:nvSpPr>
            <p:cNvPr id="12296" name="Text Box 12"/>
            <p:cNvSpPr txBox="1">
              <a:spLocks noChangeArrowheads="1"/>
            </p:cNvSpPr>
            <p:nvPr/>
          </p:nvSpPr>
          <p:spPr bwMode="auto">
            <a:xfrm>
              <a:off x="2016" y="1296"/>
              <a:ext cx="864" cy="327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800">
                  <a:latin typeface="Arial Black" pitchFamily="34" charset="0"/>
                </a:rPr>
                <a:t>areia</a:t>
              </a:r>
            </a:p>
          </p:txBody>
        </p:sp>
        <p:sp>
          <p:nvSpPr>
            <p:cNvPr id="12297" name="AutoShape 13"/>
            <p:cNvSpPr>
              <a:spLocks noChangeArrowheads="1"/>
            </p:cNvSpPr>
            <p:nvPr/>
          </p:nvSpPr>
          <p:spPr bwMode="auto">
            <a:xfrm>
              <a:off x="2928" y="1344"/>
              <a:ext cx="576" cy="2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353425" cy="1066800"/>
          </a:xfrm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pt-BR" sz="4800" dirty="0" smtClean="0"/>
              <a:t>Dissolução fracionada</a:t>
            </a:r>
          </a:p>
        </p:txBody>
      </p:sp>
      <p:pic>
        <p:nvPicPr>
          <p:cNvPr id="19460" name="Picture 4" descr="dissolucaofr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420938"/>
            <a:ext cx="885825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84213" y="381000"/>
            <a:ext cx="7632700" cy="8239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4800"/>
              <a:t>Flotação (ou flutuação)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" y="6324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pt-BR" b="1">
              <a:latin typeface="Comic Sans MS" pitchFamily="66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375" y="1371600"/>
            <a:ext cx="36544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82</TotalTime>
  <Words>253</Words>
  <Application>Microsoft Office PowerPoint</Application>
  <PresentationFormat>Apresentação na tela (4:3)</PresentationFormat>
  <Paragraphs>70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Comic Sans MS</vt:lpstr>
      <vt:lpstr>Arial Black</vt:lpstr>
      <vt:lpstr>Wingdings</vt:lpstr>
      <vt:lpstr>Cívico</vt:lpstr>
      <vt:lpstr>Slide 1</vt:lpstr>
      <vt:lpstr>Separação de misturas </vt:lpstr>
      <vt:lpstr>Misturas Heterogêneas Sólido – Sólido </vt:lpstr>
      <vt:lpstr>Tamisação ou Peneiração</vt:lpstr>
      <vt:lpstr>Slide 5</vt:lpstr>
      <vt:lpstr>Levigação </vt:lpstr>
      <vt:lpstr>Slide 7</vt:lpstr>
      <vt:lpstr>Dissolução fracionada</vt:lpstr>
      <vt:lpstr>Slide 9</vt:lpstr>
      <vt:lpstr>Slide 10</vt:lpstr>
      <vt:lpstr>Sublimação</vt:lpstr>
      <vt:lpstr>Misturas Heterogêneas Sólido - Líquido</vt:lpstr>
      <vt:lpstr>Slide 13</vt:lpstr>
      <vt:lpstr>Slide 14</vt:lpstr>
      <vt:lpstr>Slide 15</vt:lpstr>
      <vt:lpstr>Slide 16</vt:lpstr>
      <vt:lpstr>SINFONAÇÃO</vt:lpstr>
      <vt:lpstr>Misturas Heterogêneas Líquido – líquido </vt:lpstr>
      <vt:lpstr>Slide 19</vt:lpstr>
      <vt:lpstr>Misturas Homogêneas Sólido – líquido ou líquido – líquido </vt:lpstr>
      <vt:lpstr>Slide 21</vt:lpstr>
      <vt:lpstr>DESTILAÇÃO SIMPLES</vt:lpstr>
      <vt:lpstr>DESTILAÇÃO FRACIONADA</vt:lpstr>
      <vt:lpstr>Slide 24</vt:lpstr>
    </vt:vector>
  </TitlesOfParts>
  <Company>Usuario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Separação de misturas </dc:title>
  <dc:creator>Bruno Mansur</dc:creator>
  <cp:lastModifiedBy>Carlos</cp:lastModifiedBy>
  <cp:revision>6</cp:revision>
  <dcterms:created xsi:type="dcterms:W3CDTF">2009-03-09T18:47:15Z</dcterms:created>
  <dcterms:modified xsi:type="dcterms:W3CDTF">2011-03-30T16:23:36Z</dcterms:modified>
</cp:coreProperties>
</file>